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3.xml" ContentType="application/vnd.openxmlformats-officedocument.themeOverride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4.xml" ContentType="application/vnd.openxmlformats-officedocument.themeOverride+xml"/>
  <Override PartName="/ppt/drawings/drawing1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2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1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20.xml" ContentType="application/vnd.openxmlformats-officedocument.drawingml.chartshapes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2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22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2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drawings/drawing2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25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rawings/drawing2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9"/>
  </p:notesMasterIdLst>
  <p:handoutMasterIdLst>
    <p:handoutMasterId r:id="rId20"/>
  </p:handoutMasterIdLst>
  <p:sldIdLst>
    <p:sldId id="284" r:id="rId2"/>
    <p:sldId id="270" r:id="rId3"/>
    <p:sldId id="287" r:id="rId4"/>
    <p:sldId id="338" r:id="rId5"/>
    <p:sldId id="339" r:id="rId6"/>
    <p:sldId id="292" r:id="rId7"/>
    <p:sldId id="337" r:id="rId8"/>
    <p:sldId id="295" r:id="rId9"/>
    <p:sldId id="340" r:id="rId10"/>
    <p:sldId id="331" r:id="rId11"/>
    <p:sldId id="334" r:id="rId12"/>
    <p:sldId id="323" r:id="rId13"/>
    <p:sldId id="305" r:id="rId14"/>
    <p:sldId id="307" r:id="rId15"/>
    <p:sldId id="321" r:id="rId16"/>
    <p:sldId id="332" r:id="rId17"/>
    <p:sldId id="310" r:id="rId18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urmehi, Courtney" initials="SC" lastIdx="11" clrIdx="0">
    <p:extLst>
      <p:ext uri="{19B8F6BF-5375-455C-9EA6-DF929625EA0E}">
        <p15:presenceInfo xmlns:p15="http://schemas.microsoft.com/office/powerpoint/2012/main" userId="S-1-5-21-2005352356-2018378189-366286951-40372" providerId="AD"/>
      </p:ext>
    </p:extLst>
  </p:cmAuthor>
  <p:cmAuthor id="2" name="Chester, Matthew (CONTR)" initials="CM(" lastIdx="20" clrIdx="1">
    <p:extLst>
      <p:ext uri="{19B8F6BF-5375-455C-9EA6-DF929625EA0E}">
        <p15:presenceInfo xmlns:p15="http://schemas.microsoft.com/office/powerpoint/2012/main" userId="S-1-5-21-2005352356-2018378189-366286951-35677" providerId="AD"/>
      </p:ext>
    </p:extLst>
  </p:cmAuthor>
  <p:cmAuthor id="3" name="Aramayo-Lipa, Lindsay" initials="AL" lastIdx="13" clrIdx="2">
    <p:extLst>
      <p:ext uri="{19B8F6BF-5375-455C-9EA6-DF929625EA0E}">
        <p15:presenceInfo xmlns:p15="http://schemas.microsoft.com/office/powerpoint/2012/main" userId="S-1-5-21-2005352356-2018378189-366286951-432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169DD8"/>
    <a:srgbClr val="FFFFFF"/>
    <a:srgbClr val="FF33CC"/>
    <a:srgbClr val="C5600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9" autoAdjust="0"/>
    <p:restoredTop sz="84735" autoAdjust="0"/>
  </p:normalViewPr>
  <p:slideViewPr>
    <p:cSldViewPr snapToGrid="0">
      <p:cViewPr varScale="1">
        <p:scale>
          <a:sx n="92" d="100"/>
          <a:sy n="92" d="100"/>
        </p:scale>
        <p:origin x="72" y="139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80" y="-2792"/>
      </p:cViewPr>
      <p:guideLst>
        <p:guide orient="horz" pos="2924"/>
        <p:guide pos="220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16.xml"/><Relationship Id="rId4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chartUserShapes" Target="../drawings/drawing18.xml"/><Relationship Id="rId4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19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20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2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22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23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chartUserShapes" Target="../drawings/drawing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25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chartUserShapes" Target="../drawings/drawing2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257217847769035E-2"/>
          <c:y val="0.2094311303265522"/>
          <c:w val="0.62988461103847526"/>
          <c:h val="0.69308318467655083"/>
        </c:manualLayout>
      </c:layout>
      <c:areaChart>
        <c:grouping val="stacked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000000"/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1847.2902790000001</c:v>
                </c:pt>
                <c:pt idx="1">
                  <c:v>1733.4300049999999</c:v>
                </c:pt>
                <c:pt idx="2">
                  <c:v>1514.0429449999999</c:v>
                </c:pt>
                <c:pt idx="3">
                  <c:v>1581.114716</c:v>
                </c:pt>
                <c:pt idx="4">
                  <c:v>1581.7103500000001</c:v>
                </c:pt>
                <c:pt idx="5">
                  <c:v>1352.398197</c:v>
                </c:pt>
                <c:pt idx="6">
                  <c:v>1239.1486540000001</c:v>
                </c:pt>
                <c:pt idx="7">
                  <c:v>1205.835276</c:v>
                </c:pt>
                <c:pt idx="8">
                  <c:v>1149.487339</c:v>
                </c:pt>
                <c:pt idx="9">
                  <c:v>966.14834999999994</c:v>
                </c:pt>
                <c:pt idx="10">
                  <c:v>773.88201900000001</c:v>
                </c:pt>
                <c:pt idx="11">
                  <c:v>941.73376499999995</c:v>
                </c:pt>
                <c:pt idx="12">
                  <c:v>992.79119900000001</c:v>
                </c:pt>
                <c:pt idx="13">
                  <c:v>871.750854</c:v>
                </c:pt>
                <c:pt idx="14">
                  <c:v>780.43792699999995</c:v>
                </c:pt>
                <c:pt idx="15">
                  <c:v>706.41967799999998</c:v>
                </c:pt>
                <c:pt idx="16">
                  <c:v>723.25091599999996</c:v>
                </c:pt>
                <c:pt idx="17">
                  <c:v>698.41479500000003</c:v>
                </c:pt>
                <c:pt idx="18">
                  <c:v>703.34155299999998</c:v>
                </c:pt>
                <c:pt idx="19">
                  <c:v>705.18328899999995</c:v>
                </c:pt>
                <c:pt idx="20">
                  <c:v>695.74206500000003</c:v>
                </c:pt>
                <c:pt idx="21">
                  <c:v>683.59429899999998</c:v>
                </c:pt>
                <c:pt idx="22">
                  <c:v>671.28857400000004</c:v>
                </c:pt>
                <c:pt idx="23">
                  <c:v>670.094604</c:v>
                </c:pt>
                <c:pt idx="24">
                  <c:v>668.57281499999999</c:v>
                </c:pt>
                <c:pt idx="25">
                  <c:v>653.83886700000005</c:v>
                </c:pt>
                <c:pt idx="26">
                  <c:v>652.707581</c:v>
                </c:pt>
                <c:pt idx="27">
                  <c:v>643.58160399999997</c:v>
                </c:pt>
                <c:pt idx="28">
                  <c:v>626.76519800000005</c:v>
                </c:pt>
                <c:pt idx="29">
                  <c:v>621.67889400000001</c:v>
                </c:pt>
                <c:pt idx="30">
                  <c:v>619.91973900000005</c:v>
                </c:pt>
                <c:pt idx="31">
                  <c:v>616.31616199999996</c:v>
                </c:pt>
                <c:pt idx="32">
                  <c:v>616.70904499999995</c:v>
                </c:pt>
                <c:pt idx="33">
                  <c:v>610.07458499999996</c:v>
                </c:pt>
                <c:pt idx="34">
                  <c:v>605.32934599999999</c:v>
                </c:pt>
                <c:pt idx="35">
                  <c:v>592.97918700000002</c:v>
                </c:pt>
                <c:pt idx="36">
                  <c:v>590.65801999999996</c:v>
                </c:pt>
                <c:pt idx="37">
                  <c:v>589.8125</c:v>
                </c:pt>
                <c:pt idx="38">
                  <c:v>592.60418700000002</c:v>
                </c:pt>
                <c:pt idx="39">
                  <c:v>594.86968999999999</c:v>
                </c:pt>
                <c:pt idx="40">
                  <c:v>593.26556400000004</c:v>
                </c:pt>
              </c:numCache>
            </c:numRef>
          </c:val>
        </c:ser>
        <c:ser>
          <c:idx val="2"/>
          <c:order val="1"/>
          <c:tx>
            <c:strRef>
              <c:f>Sheet1!$E$1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A33340"/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806.96799999999996</c:v>
                </c:pt>
                <c:pt idx="1">
                  <c:v>790.20399999999995</c:v>
                </c:pt>
                <c:pt idx="2">
                  <c:v>769.33100000000002</c:v>
                </c:pt>
                <c:pt idx="3">
                  <c:v>789.01599999999996</c:v>
                </c:pt>
                <c:pt idx="4">
                  <c:v>797.16600000000005</c:v>
                </c:pt>
                <c:pt idx="5">
                  <c:v>797.178</c:v>
                </c:pt>
                <c:pt idx="6">
                  <c:v>805.69399999999996</c:v>
                </c:pt>
                <c:pt idx="7">
                  <c:v>804.95</c:v>
                </c:pt>
                <c:pt idx="8">
                  <c:v>807.08399999999995</c:v>
                </c:pt>
                <c:pt idx="9">
                  <c:v>809.40899999999999</c:v>
                </c:pt>
                <c:pt idx="10">
                  <c:v>784.792236</c:v>
                </c:pt>
                <c:pt idx="11">
                  <c:v>760.58019999999999</c:v>
                </c:pt>
                <c:pt idx="12">
                  <c:v>736.682861</c:v>
                </c:pt>
                <c:pt idx="13">
                  <c:v>749.79760699999997</c:v>
                </c:pt>
                <c:pt idx="14">
                  <c:v>752.92675799999995</c:v>
                </c:pt>
                <c:pt idx="15">
                  <c:v>744.93896500000005</c:v>
                </c:pt>
                <c:pt idx="16">
                  <c:v>658.94946300000004</c:v>
                </c:pt>
                <c:pt idx="17">
                  <c:v>644.83618200000001</c:v>
                </c:pt>
                <c:pt idx="18">
                  <c:v>645.18322799999999</c:v>
                </c:pt>
                <c:pt idx="19">
                  <c:v>629.51879899999994</c:v>
                </c:pt>
                <c:pt idx="20">
                  <c:v>630.26769999999999</c:v>
                </c:pt>
                <c:pt idx="21">
                  <c:v>631.43005400000004</c:v>
                </c:pt>
                <c:pt idx="22">
                  <c:v>632.27673300000004</c:v>
                </c:pt>
                <c:pt idx="23">
                  <c:v>624.55664100000001</c:v>
                </c:pt>
                <c:pt idx="24">
                  <c:v>607.81957999999997</c:v>
                </c:pt>
                <c:pt idx="25">
                  <c:v>609.22460899999999</c:v>
                </c:pt>
                <c:pt idx="26">
                  <c:v>602.73718299999996</c:v>
                </c:pt>
                <c:pt idx="27">
                  <c:v>602.94830300000001</c:v>
                </c:pt>
                <c:pt idx="28">
                  <c:v>603.15893600000004</c:v>
                </c:pt>
                <c:pt idx="29">
                  <c:v>603.15893600000004</c:v>
                </c:pt>
                <c:pt idx="30">
                  <c:v>594.80969200000004</c:v>
                </c:pt>
                <c:pt idx="31">
                  <c:v>596.06176800000003</c:v>
                </c:pt>
                <c:pt idx="32">
                  <c:v>596.96734600000002</c:v>
                </c:pt>
                <c:pt idx="33">
                  <c:v>597.84088099999997</c:v>
                </c:pt>
                <c:pt idx="34">
                  <c:v>598.59619099999998</c:v>
                </c:pt>
                <c:pt idx="35">
                  <c:v>599.41479500000003</c:v>
                </c:pt>
                <c:pt idx="36">
                  <c:v>599.84082000000001</c:v>
                </c:pt>
                <c:pt idx="37">
                  <c:v>592.53234899999995</c:v>
                </c:pt>
                <c:pt idx="38">
                  <c:v>592.797729</c:v>
                </c:pt>
                <c:pt idx="39">
                  <c:v>593.11828600000001</c:v>
                </c:pt>
                <c:pt idx="40">
                  <c:v>593.581726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renewables</c:v>
                </c:pt>
              </c:strCache>
            </c:strRef>
          </c:tx>
          <c:spPr>
            <a:solidFill>
              <a:schemeClr val="accent3"/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429.786745</c:v>
                </c:pt>
                <c:pt idx="1">
                  <c:v>517.1614209999999</c:v>
                </c:pt>
                <c:pt idx="2">
                  <c:v>500.72419700000012</c:v>
                </c:pt>
                <c:pt idx="3">
                  <c:v>530.20499600000005</c:v>
                </c:pt>
                <c:pt idx="4">
                  <c:v>549.81197899999995</c:v>
                </c:pt>
                <c:pt idx="5">
                  <c:v>558.38025700000003</c:v>
                </c:pt>
                <c:pt idx="6">
                  <c:v>628.25747200000012</c:v>
                </c:pt>
                <c:pt idx="7">
                  <c:v>710.57295799999986</c:v>
                </c:pt>
                <c:pt idx="8">
                  <c:v>736.35509100000002</c:v>
                </c:pt>
                <c:pt idx="9">
                  <c:v>755.47596999999996</c:v>
                </c:pt>
                <c:pt idx="10">
                  <c:v>834.12176499999998</c:v>
                </c:pt>
                <c:pt idx="11">
                  <c:v>928.72241199999996</c:v>
                </c:pt>
                <c:pt idx="12">
                  <c:v>985.40374799999995</c:v>
                </c:pt>
                <c:pt idx="13">
                  <c:v>1085.159058</c:v>
                </c:pt>
                <c:pt idx="14">
                  <c:v>1232.8496090000001</c:v>
                </c:pt>
                <c:pt idx="15">
                  <c:v>1307.123047</c:v>
                </c:pt>
                <c:pt idx="16">
                  <c:v>1369.415283</c:v>
                </c:pt>
                <c:pt idx="17">
                  <c:v>1422.845337</c:v>
                </c:pt>
                <c:pt idx="18">
                  <c:v>1461.1635739999999</c:v>
                </c:pt>
                <c:pt idx="19">
                  <c:v>1505.3570560000001</c:v>
                </c:pt>
                <c:pt idx="20">
                  <c:v>1562.054932</c:v>
                </c:pt>
                <c:pt idx="21">
                  <c:v>1598.01062</c:v>
                </c:pt>
                <c:pt idx="22">
                  <c:v>1633.2426760000001</c:v>
                </c:pt>
                <c:pt idx="23">
                  <c:v>1671.19165</c:v>
                </c:pt>
                <c:pt idx="24">
                  <c:v>1716.9208980000001</c:v>
                </c:pt>
                <c:pt idx="25">
                  <c:v>1778.8145750000001</c:v>
                </c:pt>
                <c:pt idx="26">
                  <c:v>1818.7386469999999</c:v>
                </c:pt>
                <c:pt idx="27">
                  <c:v>1849.2430420000001</c:v>
                </c:pt>
                <c:pt idx="28">
                  <c:v>1880.3084719999999</c:v>
                </c:pt>
                <c:pt idx="29">
                  <c:v>1903.8048100000001</c:v>
                </c:pt>
                <c:pt idx="30">
                  <c:v>1926.8801269999999</c:v>
                </c:pt>
                <c:pt idx="31">
                  <c:v>1961.0217290000001</c:v>
                </c:pt>
                <c:pt idx="32">
                  <c:v>1986.3179929999999</c:v>
                </c:pt>
                <c:pt idx="33">
                  <c:v>2014.5924070000001</c:v>
                </c:pt>
                <c:pt idx="34">
                  <c:v>2047.3066409999999</c:v>
                </c:pt>
                <c:pt idx="35">
                  <c:v>2088.6789549999999</c:v>
                </c:pt>
                <c:pt idx="36">
                  <c:v>2136.1979980000001</c:v>
                </c:pt>
                <c:pt idx="37">
                  <c:v>2186.744385</c:v>
                </c:pt>
                <c:pt idx="38">
                  <c:v>2220.9731449999999</c:v>
                </c:pt>
                <c:pt idx="39">
                  <c:v>2258.3410640000002</c:v>
                </c:pt>
                <c:pt idx="40">
                  <c:v>2297.8164059999999</c:v>
                </c:pt>
              </c:numCache>
            </c:numRef>
          </c:val>
        </c:ser>
        <c:ser>
          <c:idx val="3"/>
          <c:order val="3"/>
          <c:tx>
            <c:strRef>
              <c:f>Sheet1!$C$1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0096D7"/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987.69723400000009</c:v>
                </c:pt>
                <c:pt idx="1">
                  <c:v>1013.688929</c:v>
                </c:pt>
                <c:pt idx="2">
                  <c:v>1225.8941749999999</c:v>
                </c:pt>
                <c:pt idx="3">
                  <c:v>1124.83556</c:v>
                </c:pt>
                <c:pt idx="4">
                  <c:v>1126.608958</c:v>
                </c:pt>
                <c:pt idx="5">
                  <c:v>1333.4821099999999</c:v>
                </c:pt>
                <c:pt idx="6">
                  <c:v>1378.306934</c:v>
                </c:pt>
                <c:pt idx="7">
                  <c:v>1296.442491</c:v>
                </c:pt>
                <c:pt idx="8">
                  <c:v>1469.1326819999999</c:v>
                </c:pt>
                <c:pt idx="9">
                  <c:v>1581.8150760000001</c:v>
                </c:pt>
                <c:pt idx="10">
                  <c:v>1636.4144289999999</c:v>
                </c:pt>
                <c:pt idx="11">
                  <c:v>1428.1547849999999</c:v>
                </c:pt>
                <c:pt idx="12">
                  <c:v>1432.5069579999999</c:v>
                </c:pt>
                <c:pt idx="13">
                  <c:v>1494.609009</c:v>
                </c:pt>
                <c:pt idx="14">
                  <c:v>1484.582764</c:v>
                </c:pt>
                <c:pt idx="15">
                  <c:v>1550.6204829999999</c:v>
                </c:pt>
                <c:pt idx="16">
                  <c:v>1588.561768</c:v>
                </c:pt>
                <c:pt idx="17">
                  <c:v>1600.5607910000001</c:v>
                </c:pt>
                <c:pt idx="18">
                  <c:v>1583.3774410000001</c:v>
                </c:pt>
                <c:pt idx="19">
                  <c:v>1583.3544919999999</c:v>
                </c:pt>
                <c:pt idx="20">
                  <c:v>1562.0238039999999</c:v>
                </c:pt>
                <c:pt idx="21">
                  <c:v>1574.4033199999999</c:v>
                </c:pt>
                <c:pt idx="22">
                  <c:v>1580.0607910000001</c:v>
                </c:pt>
                <c:pt idx="23">
                  <c:v>1584.8645019999999</c:v>
                </c:pt>
                <c:pt idx="24">
                  <c:v>1592.965942</c:v>
                </c:pt>
                <c:pt idx="25">
                  <c:v>1584.2200929999999</c:v>
                </c:pt>
                <c:pt idx="26">
                  <c:v>1594.151245</c:v>
                </c:pt>
                <c:pt idx="27">
                  <c:v>1616.4095460000001</c:v>
                </c:pt>
                <c:pt idx="28">
                  <c:v>1648.568115</c:v>
                </c:pt>
                <c:pt idx="29">
                  <c:v>1676.6455080000001</c:v>
                </c:pt>
                <c:pt idx="30">
                  <c:v>1706.4884030000001</c:v>
                </c:pt>
                <c:pt idx="31">
                  <c:v>1723.142822</c:v>
                </c:pt>
                <c:pt idx="32">
                  <c:v>1749.9243160000001</c:v>
                </c:pt>
                <c:pt idx="33">
                  <c:v>1785.701172</c:v>
                </c:pt>
                <c:pt idx="34">
                  <c:v>1813.2973629999999</c:v>
                </c:pt>
                <c:pt idx="35">
                  <c:v>1839.848755</c:v>
                </c:pt>
                <c:pt idx="36">
                  <c:v>1852.8442379999999</c:v>
                </c:pt>
                <c:pt idx="37">
                  <c:v>1870.0382079999999</c:v>
                </c:pt>
                <c:pt idx="38">
                  <c:v>1894.802246</c:v>
                </c:pt>
                <c:pt idx="39">
                  <c:v>1921.9521480000001</c:v>
                </c:pt>
                <c:pt idx="40">
                  <c:v>1953.114014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764128"/>
        <c:axId val="-168765760"/>
        <c:extLst>
          <c:ext xmlns:c15="http://schemas.microsoft.com/office/drawing/2012/chart" uri="{02D57815-91ED-43cb-92C2-25804820EDAC}">
            <c15:filteredAreaSeries>
              <c15:ser>
                <c:idx val="0"/>
                <c:order val="4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petroleum &amp; other</c:v>
                      </c:pt>
                    </c:strCache>
                  </c:strRef>
                </c:tx>
                <c:spPr>
                  <a:solidFill>
                    <a:srgbClr val="0096D7">
                      <a:lumMod val="40000"/>
                      <a:lumOff val="60000"/>
                    </a:srgbClr>
                  </a:solidFill>
                  <a:ln w="22225"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Sheet1!$A$2:$A$42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Sheet1!$B$2:$B$42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55.728309999999588</c:v>
                      </c:pt>
                      <c:pt idx="1">
                        <c:v>49.481896000000653</c:v>
                      </c:pt>
                      <c:pt idx="2">
                        <c:v>43.923946999999458</c:v>
                      </c:pt>
                      <c:pt idx="3">
                        <c:v>48.924342999999411</c:v>
                      </c:pt>
                      <c:pt idx="4">
                        <c:v>49.541377999999561</c:v>
                      </c:pt>
                      <c:pt idx="5">
                        <c:v>50.301641999999759</c:v>
                      </c:pt>
                      <c:pt idx="6">
                        <c:v>44.08029500000039</c:v>
                      </c:pt>
                      <c:pt idx="7">
                        <c:v>40.460115999999218</c:v>
                      </c:pt>
                      <c:pt idx="8">
                        <c:v>45.757506999999983</c:v>
                      </c:pt>
                      <c:pt idx="9">
                        <c:v>40.242833999999448</c:v>
                      </c:pt>
                      <c:pt idx="10">
                        <c:v>31.992491000000001</c:v>
                      </c:pt>
                      <c:pt idx="11">
                        <c:v>28.035596999999999</c:v>
                      </c:pt>
                      <c:pt idx="12">
                        <c:v>28.874842000000001</c:v>
                      </c:pt>
                      <c:pt idx="13">
                        <c:v>28.147881999999999</c:v>
                      </c:pt>
                      <c:pt idx="14">
                        <c:v>27.499469999999999</c:v>
                      </c:pt>
                      <c:pt idx="15">
                        <c:v>27.216995000000001</c:v>
                      </c:pt>
                      <c:pt idx="16">
                        <c:v>26.678301999999999</c:v>
                      </c:pt>
                      <c:pt idx="17">
                        <c:v>26.124051000000001</c:v>
                      </c:pt>
                      <c:pt idx="18">
                        <c:v>25.745842</c:v>
                      </c:pt>
                      <c:pt idx="19">
                        <c:v>25.184878999999999</c:v>
                      </c:pt>
                      <c:pt idx="20">
                        <c:v>24.923500000000001</c:v>
                      </c:pt>
                      <c:pt idx="21">
                        <c:v>24.441481</c:v>
                      </c:pt>
                      <c:pt idx="22">
                        <c:v>24.332352</c:v>
                      </c:pt>
                      <c:pt idx="23">
                        <c:v>24.218838999999999</c:v>
                      </c:pt>
                      <c:pt idx="24">
                        <c:v>24.173169000000001</c:v>
                      </c:pt>
                      <c:pt idx="25">
                        <c:v>23.858279</c:v>
                      </c:pt>
                      <c:pt idx="26">
                        <c:v>23.718914000000002</c:v>
                      </c:pt>
                      <c:pt idx="27">
                        <c:v>23.6081</c:v>
                      </c:pt>
                      <c:pt idx="28">
                        <c:v>23.294407</c:v>
                      </c:pt>
                      <c:pt idx="29">
                        <c:v>23.160291999999998</c:v>
                      </c:pt>
                      <c:pt idx="30">
                        <c:v>22.993834</c:v>
                      </c:pt>
                      <c:pt idx="31">
                        <c:v>22.671009999999999</c:v>
                      </c:pt>
                      <c:pt idx="32">
                        <c:v>22.321529000000002</c:v>
                      </c:pt>
                      <c:pt idx="33">
                        <c:v>21.869664</c:v>
                      </c:pt>
                      <c:pt idx="34">
                        <c:v>21.405643000000001</c:v>
                      </c:pt>
                      <c:pt idx="35">
                        <c:v>20.869806000000001</c:v>
                      </c:pt>
                      <c:pt idx="36">
                        <c:v>20.448218000000001</c:v>
                      </c:pt>
                      <c:pt idx="37">
                        <c:v>20.379054</c:v>
                      </c:pt>
                      <c:pt idx="38">
                        <c:v>20.348199999999999</c:v>
                      </c:pt>
                      <c:pt idx="39">
                        <c:v>20.197828000000001</c:v>
                      </c:pt>
                      <c:pt idx="40">
                        <c:v>19.866723</c:v>
                      </c:pt>
                    </c:numCache>
                  </c:numRef>
                </c:val>
              </c15:ser>
            </c15:filteredAreaSeries>
          </c:ext>
        </c:extLst>
      </c:areaChart>
      <c:catAx>
        <c:axId val="-16876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76576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6876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764128"/>
        <c:crossesAt val="11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2857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43146068076819"/>
          <c:y val="0.17664461565930403"/>
          <c:w val="0.68200488083061861"/>
          <c:h val="0.732516297716689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Sheet1!$B$2:$B$62</c:f>
              <c:numCache>
                <c:formatCode>General</c:formatCode>
                <c:ptCount val="61"/>
                <c:pt idx="0">
                  <c:v>1594.011479</c:v>
                </c:pt>
                <c:pt idx="1">
                  <c:v>1590.622748</c:v>
                </c:pt>
                <c:pt idx="2">
                  <c:v>1621.2060389999999</c:v>
                </c:pt>
                <c:pt idx="3">
                  <c:v>1690.070232</c:v>
                </c:pt>
                <c:pt idx="4">
                  <c:v>1690.6938640000001</c:v>
                </c:pt>
                <c:pt idx="5">
                  <c:v>1709.4264680000001</c:v>
                </c:pt>
                <c:pt idx="6">
                  <c:v>1795.1955929999999</c:v>
                </c:pt>
                <c:pt idx="7">
                  <c:v>1845.0157360000001</c:v>
                </c:pt>
                <c:pt idx="8">
                  <c:v>1873.5156899999999</c:v>
                </c:pt>
                <c:pt idx="9">
                  <c:v>1881.0872240000001</c:v>
                </c:pt>
                <c:pt idx="10">
                  <c:v>1966.264596</c:v>
                </c:pt>
                <c:pt idx="11">
                  <c:v>1903.9559420000001</c:v>
                </c:pt>
                <c:pt idx="12">
                  <c:v>1933.1303539999999</c:v>
                </c:pt>
                <c:pt idx="13">
                  <c:v>1973.736752</c:v>
                </c:pt>
                <c:pt idx="14">
                  <c:v>1978.300549</c:v>
                </c:pt>
                <c:pt idx="15">
                  <c:v>2012.8730459999999</c:v>
                </c:pt>
                <c:pt idx="16">
                  <c:v>1990.511135</c:v>
                </c:pt>
                <c:pt idx="17">
                  <c:v>2016.455584</c:v>
                </c:pt>
                <c:pt idx="18">
                  <c:v>1985.8012470000001</c:v>
                </c:pt>
                <c:pt idx="19">
                  <c:v>1755.9042529999999</c:v>
                </c:pt>
                <c:pt idx="20">
                  <c:v>1847.2902790000001</c:v>
                </c:pt>
                <c:pt idx="21">
                  <c:v>1733.4300049999999</c:v>
                </c:pt>
                <c:pt idx="22">
                  <c:v>1514.0429449999999</c:v>
                </c:pt>
                <c:pt idx="23">
                  <c:v>1581.114716</c:v>
                </c:pt>
                <c:pt idx="24">
                  <c:v>1581.7103500000001</c:v>
                </c:pt>
                <c:pt idx="25">
                  <c:v>1352.398197</c:v>
                </c:pt>
                <c:pt idx="26">
                  <c:v>1239.1486540000001</c:v>
                </c:pt>
                <c:pt idx="27">
                  <c:v>1205.835276</c:v>
                </c:pt>
                <c:pt idx="28">
                  <c:v>1149.487339</c:v>
                </c:pt>
                <c:pt idx="29">
                  <c:v>966.14834999999994</c:v>
                </c:pt>
                <c:pt idx="30">
                  <c:v>773.88201900000001</c:v>
                </c:pt>
                <c:pt idx="31">
                  <c:v>941.73376499999995</c:v>
                </c:pt>
                <c:pt idx="32">
                  <c:v>992.79119900000001</c:v>
                </c:pt>
                <c:pt idx="33">
                  <c:v>871.750854</c:v>
                </c:pt>
                <c:pt idx="34">
                  <c:v>780.43792699999995</c:v>
                </c:pt>
                <c:pt idx="35">
                  <c:v>706.41967799999998</c:v>
                </c:pt>
                <c:pt idx="36">
                  <c:v>723.25091599999996</c:v>
                </c:pt>
                <c:pt idx="37">
                  <c:v>698.41479500000003</c:v>
                </c:pt>
                <c:pt idx="38">
                  <c:v>703.34155299999998</c:v>
                </c:pt>
                <c:pt idx="39">
                  <c:v>705.18328899999995</c:v>
                </c:pt>
                <c:pt idx="40">
                  <c:v>695.74206500000003</c:v>
                </c:pt>
                <c:pt idx="41">
                  <c:v>683.59429899999998</c:v>
                </c:pt>
                <c:pt idx="42">
                  <c:v>671.28857400000004</c:v>
                </c:pt>
                <c:pt idx="43">
                  <c:v>670.094604</c:v>
                </c:pt>
                <c:pt idx="44">
                  <c:v>668.57281499999999</c:v>
                </c:pt>
                <c:pt idx="45">
                  <c:v>653.83886700000005</c:v>
                </c:pt>
                <c:pt idx="46">
                  <c:v>652.707581</c:v>
                </c:pt>
                <c:pt idx="47">
                  <c:v>643.58160399999997</c:v>
                </c:pt>
                <c:pt idx="48">
                  <c:v>626.76519800000005</c:v>
                </c:pt>
                <c:pt idx="49">
                  <c:v>621.67889400000001</c:v>
                </c:pt>
                <c:pt idx="50">
                  <c:v>619.91973900000005</c:v>
                </c:pt>
                <c:pt idx="51">
                  <c:v>616.31616199999996</c:v>
                </c:pt>
                <c:pt idx="52">
                  <c:v>616.70904499999995</c:v>
                </c:pt>
                <c:pt idx="53">
                  <c:v>610.07458499999996</c:v>
                </c:pt>
                <c:pt idx="54">
                  <c:v>605.32934599999999</c:v>
                </c:pt>
                <c:pt idx="55">
                  <c:v>592.97918700000002</c:v>
                </c:pt>
                <c:pt idx="56">
                  <c:v>590.65801999999996</c:v>
                </c:pt>
                <c:pt idx="57">
                  <c:v>589.8125</c:v>
                </c:pt>
                <c:pt idx="58">
                  <c:v>592.60418700000002</c:v>
                </c:pt>
                <c:pt idx="59">
                  <c:v>594.86968999999999</c:v>
                </c:pt>
                <c:pt idx="60">
                  <c:v>593.26556400000004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renewables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Sheet1!$C$2:$C$62</c:f>
              <c:numCache>
                <c:formatCode>General</c:formatCode>
                <c:ptCount val="61"/>
                <c:pt idx="0">
                  <c:v>357.23807199999999</c:v>
                </c:pt>
                <c:pt idx="1">
                  <c:v>357.77345300000002</c:v>
                </c:pt>
                <c:pt idx="2">
                  <c:v>326.85782499999988</c:v>
                </c:pt>
                <c:pt idx="3">
                  <c:v>356.70729</c:v>
                </c:pt>
                <c:pt idx="4">
                  <c:v>336.66087599999997</c:v>
                </c:pt>
                <c:pt idx="5">
                  <c:v>384.79813300000001</c:v>
                </c:pt>
                <c:pt idx="6">
                  <c:v>422.95766700000007</c:v>
                </c:pt>
                <c:pt idx="7">
                  <c:v>433.63611400000002</c:v>
                </c:pt>
                <c:pt idx="8">
                  <c:v>400.42406699999998</c:v>
                </c:pt>
                <c:pt idx="9">
                  <c:v>398.95903099999998</c:v>
                </c:pt>
                <c:pt idx="10">
                  <c:v>356.47857099999999</c:v>
                </c:pt>
                <c:pt idx="11">
                  <c:v>287.72968900000001</c:v>
                </c:pt>
                <c:pt idx="12">
                  <c:v>343.43800099999999</c:v>
                </c:pt>
                <c:pt idx="13">
                  <c:v>355.29310900000002</c:v>
                </c:pt>
                <c:pt idx="14">
                  <c:v>351.48463199999998</c:v>
                </c:pt>
                <c:pt idx="15">
                  <c:v>357.65065299999998</c:v>
                </c:pt>
                <c:pt idx="16">
                  <c:v>385.77190900000011</c:v>
                </c:pt>
                <c:pt idx="17">
                  <c:v>352.74748499999998</c:v>
                </c:pt>
                <c:pt idx="18">
                  <c:v>380.932389</c:v>
                </c:pt>
                <c:pt idx="19">
                  <c:v>417.72379699999999</c:v>
                </c:pt>
                <c:pt idx="20">
                  <c:v>427.37607700000001</c:v>
                </c:pt>
                <c:pt idx="21">
                  <c:v>513.33609699999988</c:v>
                </c:pt>
                <c:pt idx="22">
                  <c:v>494.57319299999989</c:v>
                </c:pt>
                <c:pt idx="23">
                  <c:v>522.07344899999998</c:v>
                </c:pt>
                <c:pt idx="24">
                  <c:v>538.57932000000005</c:v>
                </c:pt>
                <c:pt idx="25">
                  <c:v>544.24099000000001</c:v>
                </c:pt>
                <c:pt idx="26">
                  <c:v>609.44510100000002</c:v>
                </c:pt>
                <c:pt idx="27">
                  <c:v>686.58267599999999</c:v>
                </c:pt>
                <c:pt idx="28">
                  <c:v>706.81581600000015</c:v>
                </c:pt>
                <c:pt idx="29">
                  <c:v>720.43531599999994</c:v>
                </c:pt>
                <c:pt idx="30">
                  <c:v>834.12176499999998</c:v>
                </c:pt>
                <c:pt idx="31">
                  <c:v>928.72241199999996</c:v>
                </c:pt>
                <c:pt idx="32">
                  <c:v>985.40374799999995</c:v>
                </c:pt>
                <c:pt idx="33">
                  <c:v>1085.159058</c:v>
                </c:pt>
                <c:pt idx="34">
                  <c:v>1232.8496090000001</c:v>
                </c:pt>
                <c:pt idx="35">
                  <c:v>1307.123047</c:v>
                </c:pt>
                <c:pt idx="36">
                  <c:v>1369.415283</c:v>
                </c:pt>
                <c:pt idx="37">
                  <c:v>1422.845337</c:v>
                </c:pt>
                <c:pt idx="38">
                  <c:v>1461.1635739999999</c:v>
                </c:pt>
                <c:pt idx="39">
                  <c:v>1505.3570560000001</c:v>
                </c:pt>
                <c:pt idx="40">
                  <c:v>1562.054932</c:v>
                </c:pt>
                <c:pt idx="41">
                  <c:v>1598.01062</c:v>
                </c:pt>
                <c:pt idx="42">
                  <c:v>1633.2426760000001</c:v>
                </c:pt>
                <c:pt idx="43">
                  <c:v>1671.19165</c:v>
                </c:pt>
                <c:pt idx="44">
                  <c:v>1716.9208980000001</c:v>
                </c:pt>
                <c:pt idx="45">
                  <c:v>1778.8145750000001</c:v>
                </c:pt>
                <c:pt idx="46">
                  <c:v>1818.7386469999999</c:v>
                </c:pt>
                <c:pt idx="47">
                  <c:v>1849.2430420000001</c:v>
                </c:pt>
                <c:pt idx="48">
                  <c:v>1880.3084719999999</c:v>
                </c:pt>
                <c:pt idx="49">
                  <c:v>1903.8048100000001</c:v>
                </c:pt>
                <c:pt idx="50">
                  <c:v>1926.8801269999999</c:v>
                </c:pt>
                <c:pt idx="51">
                  <c:v>1961.0217290000001</c:v>
                </c:pt>
                <c:pt idx="52">
                  <c:v>1986.3179929999999</c:v>
                </c:pt>
                <c:pt idx="53">
                  <c:v>2014.5924070000001</c:v>
                </c:pt>
                <c:pt idx="54">
                  <c:v>2047.3066409999999</c:v>
                </c:pt>
                <c:pt idx="55">
                  <c:v>2088.6789549999999</c:v>
                </c:pt>
                <c:pt idx="56">
                  <c:v>2136.1979980000001</c:v>
                </c:pt>
                <c:pt idx="57">
                  <c:v>2186.744385</c:v>
                </c:pt>
                <c:pt idx="58">
                  <c:v>2220.9731449999999</c:v>
                </c:pt>
                <c:pt idx="59">
                  <c:v>2258.3410640000002</c:v>
                </c:pt>
                <c:pt idx="60">
                  <c:v>2297.8164059999999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Sheet1!$D$2:$D$62</c:f>
              <c:numCache>
                <c:formatCode>General</c:formatCode>
                <c:ptCount val="61"/>
                <c:pt idx="0">
                  <c:v>372.765154</c:v>
                </c:pt>
                <c:pt idx="1">
                  <c:v>381.55301700000001</c:v>
                </c:pt>
                <c:pt idx="2">
                  <c:v>404.07437199999998</c:v>
                </c:pt>
                <c:pt idx="3">
                  <c:v>414.92679800000002</c:v>
                </c:pt>
                <c:pt idx="4">
                  <c:v>460.21868199999989</c:v>
                </c:pt>
                <c:pt idx="5">
                  <c:v>496.05794500000002</c:v>
                </c:pt>
                <c:pt idx="6">
                  <c:v>455.05557599999997</c:v>
                </c:pt>
                <c:pt idx="7">
                  <c:v>479.39866999999998</c:v>
                </c:pt>
                <c:pt idx="8">
                  <c:v>531.25710400000003</c:v>
                </c:pt>
                <c:pt idx="9">
                  <c:v>556.39612699999998</c:v>
                </c:pt>
                <c:pt idx="10">
                  <c:v>601.03815899999995</c:v>
                </c:pt>
                <c:pt idx="11">
                  <c:v>639.12911899999995</c:v>
                </c:pt>
                <c:pt idx="12">
                  <c:v>691.00574399999994</c:v>
                </c:pt>
                <c:pt idx="13">
                  <c:v>649.90753900000004</c:v>
                </c:pt>
                <c:pt idx="14">
                  <c:v>710.10001699999998</c:v>
                </c:pt>
                <c:pt idx="15">
                  <c:v>760.96025399999996</c:v>
                </c:pt>
                <c:pt idx="16">
                  <c:v>816.44077000000004</c:v>
                </c:pt>
                <c:pt idx="17">
                  <c:v>896.58979099999999</c:v>
                </c:pt>
                <c:pt idx="18">
                  <c:v>882.9805990000001</c:v>
                </c:pt>
                <c:pt idx="19">
                  <c:v>920.97868099999994</c:v>
                </c:pt>
                <c:pt idx="20">
                  <c:v>987.69723400000009</c:v>
                </c:pt>
                <c:pt idx="21">
                  <c:v>1013.688929</c:v>
                </c:pt>
                <c:pt idx="22">
                  <c:v>1225.8941749999999</c:v>
                </c:pt>
                <c:pt idx="23">
                  <c:v>1124.83556</c:v>
                </c:pt>
                <c:pt idx="24">
                  <c:v>1126.608958</c:v>
                </c:pt>
                <c:pt idx="25">
                  <c:v>1333.4821099999999</c:v>
                </c:pt>
                <c:pt idx="26">
                  <c:v>1378.306934</c:v>
                </c:pt>
                <c:pt idx="27">
                  <c:v>1296.442491</c:v>
                </c:pt>
                <c:pt idx="28">
                  <c:v>1469.1326819999999</c:v>
                </c:pt>
                <c:pt idx="29">
                  <c:v>1581.8150760000001</c:v>
                </c:pt>
                <c:pt idx="30">
                  <c:v>1636.4144289999999</c:v>
                </c:pt>
                <c:pt idx="31">
                  <c:v>1428.1547849999999</c:v>
                </c:pt>
                <c:pt idx="32">
                  <c:v>1432.5069579999999</c:v>
                </c:pt>
                <c:pt idx="33">
                  <c:v>1494.609009</c:v>
                </c:pt>
                <c:pt idx="34">
                  <c:v>1484.582764</c:v>
                </c:pt>
                <c:pt idx="35">
                  <c:v>1550.6204829999999</c:v>
                </c:pt>
                <c:pt idx="36">
                  <c:v>1588.561768</c:v>
                </c:pt>
                <c:pt idx="37">
                  <c:v>1600.5607910000001</c:v>
                </c:pt>
                <c:pt idx="38">
                  <c:v>1583.3774410000001</c:v>
                </c:pt>
                <c:pt idx="39">
                  <c:v>1583.3544919999999</c:v>
                </c:pt>
                <c:pt idx="40">
                  <c:v>1562.0238039999999</c:v>
                </c:pt>
                <c:pt idx="41">
                  <c:v>1574.4033199999999</c:v>
                </c:pt>
                <c:pt idx="42">
                  <c:v>1580.0607910000001</c:v>
                </c:pt>
                <c:pt idx="43">
                  <c:v>1584.8645019999999</c:v>
                </c:pt>
                <c:pt idx="44">
                  <c:v>1592.965942</c:v>
                </c:pt>
                <c:pt idx="45">
                  <c:v>1584.2200929999999</c:v>
                </c:pt>
                <c:pt idx="46">
                  <c:v>1594.151245</c:v>
                </c:pt>
                <c:pt idx="47">
                  <c:v>1616.4095460000001</c:v>
                </c:pt>
                <c:pt idx="48">
                  <c:v>1648.568115</c:v>
                </c:pt>
                <c:pt idx="49">
                  <c:v>1676.6455080000001</c:v>
                </c:pt>
                <c:pt idx="50">
                  <c:v>1706.4884030000001</c:v>
                </c:pt>
                <c:pt idx="51">
                  <c:v>1723.142822</c:v>
                </c:pt>
                <c:pt idx="52">
                  <c:v>1749.9243160000001</c:v>
                </c:pt>
                <c:pt idx="53">
                  <c:v>1785.701172</c:v>
                </c:pt>
                <c:pt idx="54">
                  <c:v>1813.2973629999999</c:v>
                </c:pt>
                <c:pt idx="55">
                  <c:v>1839.848755</c:v>
                </c:pt>
                <c:pt idx="56">
                  <c:v>1852.8442379999999</c:v>
                </c:pt>
                <c:pt idx="57">
                  <c:v>1870.0382079999999</c:v>
                </c:pt>
                <c:pt idx="58">
                  <c:v>1894.802246</c:v>
                </c:pt>
                <c:pt idx="59">
                  <c:v>1921.9521480000001</c:v>
                </c:pt>
                <c:pt idx="60">
                  <c:v>1953.114014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nuclear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Sheet1!$E$2:$E$62</c:f>
              <c:numCache>
                <c:formatCode>General</c:formatCode>
                <c:ptCount val="61"/>
                <c:pt idx="0">
                  <c:v>576.86199999999997</c:v>
                </c:pt>
                <c:pt idx="1">
                  <c:v>612.56500000000005</c:v>
                </c:pt>
                <c:pt idx="2">
                  <c:v>618.77599999999995</c:v>
                </c:pt>
                <c:pt idx="3">
                  <c:v>610.29100000000005</c:v>
                </c:pt>
                <c:pt idx="4">
                  <c:v>640.44000000000005</c:v>
                </c:pt>
                <c:pt idx="5">
                  <c:v>673.40200000000004</c:v>
                </c:pt>
                <c:pt idx="6">
                  <c:v>674.72900000000004</c:v>
                </c:pt>
                <c:pt idx="7">
                  <c:v>628.64400000000001</c:v>
                </c:pt>
                <c:pt idx="8">
                  <c:v>673.702</c:v>
                </c:pt>
                <c:pt idx="9">
                  <c:v>728.25400000000002</c:v>
                </c:pt>
                <c:pt idx="10">
                  <c:v>753.89300000000003</c:v>
                </c:pt>
                <c:pt idx="11">
                  <c:v>768.82600000000002</c:v>
                </c:pt>
                <c:pt idx="12">
                  <c:v>780.06399999999996</c:v>
                </c:pt>
                <c:pt idx="13">
                  <c:v>763.73299999999995</c:v>
                </c:pt>
                <c:pt idx="14">
                  <c:v>788.52800000000002</c:v>
                </c:pt>
                <c:pt idx="15">
                  <c:v>781.98599999999999</c:v>
                </c:pt>
                <c:pt idx="16">
                  <c:v>787.21900000000005</c:v>
                </c:pt>
                <c:pt idx="17">
                  <c:v>806.42499999999995</c:v>
                </c:pt>
                <c:pt idx="18">
                  <c:v>806.20799999999997</c:v>
                </c:pt>
                <c:pt idx="19">
                  <c:v>798.85500000000002</c:v>
                </c:pt>
                <c:pt idx="20">
                  <c:v>806.96799999999996</c:v>
                </c:pt>
                <c:pt idx="21">
                  <c:v>790.20399999999995</c:v>
                </c:pt>
                <c:pt idx="22">
                  <c:v>769.33100000000002</c:v>
                </c:pt>
                <c:pt idx="23">
                  <c:v>789.01599999999996</c:v>
                </c:pt>
                <c:pt idx="24">
                  <c:v>797.16600000000005</c:v>
                </c:pt>
                <c:pt idx="25">
                  <c:v>797.178</c:v>
                </c:pt>
                <c:pt idx="26">
                  <c:v>805.69399999999996</c:v>
                </c:pt>
                <c:pt idx="27">
                  <c:v>804.95</c:v>
                </c:pt>
                <c:pt idx="28">
                  <c:v>807.08399999999995</c:v>
                </c:pt>
                <c:pt idx="29">
                  <c:v>809.40899999999999</c:v>
                </c:pt>
                <c:pt idx="30">
                  <c:v>784.792236</c:v>
                </c:pt>
                <c:pt idx="31">
                  <c:v>760.58019999999999</c:v>
                </c:pt>
                <c:pt idx="32">
                  <c:v>736.682861</c:v>
                </c:pt>
                <c:pt idx="33">
                  <c:v>749.79760699999997</c:v>
                </c:pt>
                <c:pt idx="34">
                  <c:v>752.92675799999995</c:v>
                </c:pt>
                <c:pt idx="35">
                  <c:v>744.93896500000005</c:v>
                </c:pt>
                <c:pt idx="36">
                  <c:v>658.94946300000004</c:v>
                </c:pt>
                <c:pt idx="37">
                  <c:v>644.83618200000001</c:v>
                </c:pt>
                <c:pt idx="38">
                  <c:v>645.18322799999999</c:v>
                </c:pt>
                <c:pt idx="39">
                  <c:v>629.51879899999994</c:v>
                </c:pt>
                <c:pt idx="40">
                  <c:v>630.26769999999999</c:v>
                </c:pt>
                <c:pt idx="41">
                  <c:v>631.43005400000004</c:v>
                </c:pt>
                <c:pt idx="42">
                  <c:v>632.27673300000004</c:v>
                </c:pt>
                <c:pt idx="43">
                  <c:v>624.55664100000001</c:v>
                </c:pt>
                <c:pt idx="44">
                  <c:v>607.81957999999997</c:v>
                </c:pt>
                <c:pt idx="45">
                  <c:v>609.22460899999999</c:v>
                </c:pt>
                <c:pt idx="46">
                  <c:v>602.73718299999996</c:v>
                </c:pt>
                <c:pt idx="47">
                  <c:v>602.94830300000001</c:v>
                </c:pt>
                <c:pt idx="48">
                  <c:v>603.15893600000004</c:v>
                </c:pt>
                <c:pt idx="49">
                  <c:v>603.15893600000004</c:v>
                </c:pt>
                <c:pt idx="50">
                  <c:v>594.80969200000004</c:v>
                </c:pt>
                <c:pt idx="51">
                  <c:v>596.06176800000003</c:v>
                </c:pt>
                <c:pt idx="52">
                  <c:v>596.96734600000002</c:v>
                </c:pt>
                <c:pt idx="53">
                  <c:v>597.84088099999997</c:v>
                </c:pt>
                <c:pt idx="54">
                  <c:v>598.59619099999998</c:v>
                </c:pt>
                <c:pt idx="55">
                  <c:v>599.41479500000003</c:v>
                </c:pt>
                <c:pt idx="56">
                  <c:v>599.84082000000001</c:v>
                </c:pt>
                <c:pt idx="57">
                  <c:v>592.53234899999995</c:v>
                </c:pt>
                <c:pt idx="58">
                  <c:v>592.797729</c:v>
                </c:pt>
                <c:pt idx="59">
                  <c:v>593.11828600000001</c:v>
                </c:pt>
                <c:pt idx="60">
                  <c:v>593.581726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20005200"/>
        <c:axId val="-220004656"/>
      </c:lineChart>
      <c:catAx>
        <c:axId val="-22000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20004656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-220004656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20005200"/>
        <c:crossesAt val="31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090551181102378E-2"/>
          <c:y val="0.10298577430759838"/>
          <c:w val="0.75363521310490256"/>
          <c:h val="0.80561295811820233"/>
        </c:manualLayout>
      </c:layout>
      <c:barChart>
        <c:barDir val="col"/>
        <c:grouping val="stacked"/>
        <c:varyColors val="0"/>
        <c:ser>
          <c:idx val="3"/>
          <c:order val="0"/>
          <c:tx>
            <c:v>nuclear</c:v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annual_cap_add_ret!$X$2:$X$47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1.1220000000000001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1.1000000000000001</c:v>
                </c:pt>
                <c:pt idx="17">
                  <c:v>1.1000000000000001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ser>
          <c:idx val="0"/>
          <c:order val="1"/>
          <c:tx>
            <c:v>coal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annual_cap_add_ret!$V$2:$V$47</c:f>
              <c:numCache>
                <c:formatCode>General</c:formatCode>
                <c:ptCount val="46"/>
                <c:pt idx="0">
                  <c:v>0.41449999999999998</c:v>
                </c:pt>
                <c:pt idx="1">
                  <c:v>0.53090000000000004</c:v>
                </c:pt>
                <c:pt idx="2">
                  <c:v>1.4171</c:v>
                </c:pt>
                <c:pt idx="3">
                  <c:v>1.4553</c:v>
                </c:pt>
                <c:pt idx="4">
                  <c:v>1.7966</c:v>
                </c:pt>
                <c:pt idx="5">
                  <c:v>5.3616000000000001</c:v>
                </c:pt>
                <c:pt idx="6">
                  <c:v>3.8273000000000001</c:v>
                </c:pt>
                <c:pt idx="7">
                  <c:v>3.734</c:v>
                </c:pt>
                <c:pt idx="8">
                  <c:v>1.5276000000000001</c:v>
                </c:pt>
                <c:pt idx="9">
                  <c:v>0</c:v>
                </c:pt>
                <c:pt idx="10">
                  <c:v>2.2000000000000001E-3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1.7000000000000001E-2</c:v>
                </c:pt>
                <c:pt idx="16">
                  <c:v>0</c:v>
                </c:pt>
                <c:pt idx="17">
                  <c:v>7.0629999999999998E-3</c:v>
                </c:pt>
                <c:pt idx="18">
                  <c:v>0</c:v>
                </c:pt>
                <c:pt idx="19">
                  <c:v>7.2600000000000008E-4</c:v>
                </c:pt>
                <c:pt idx="20">
                  <c:v>0</c:v>
                </c:pt>
                <c:pt idx="21">
                  <c:v>6.939999999999993E-4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ser>
          <c:idx val="1"/>
          <c:order val="2"/>
          <c:tx>
            <c:v>oil and gas</c:v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annual_cap_add_ret!$W$2:$W$47</c:f>
              <c:numCache>
                <c:formatCode>General</c:formatCode>
                <c:ptCount val="46"/>
                <c:pt idx="0">
                  <c:v>15.417699999999989</c:v>
                </c:pt>
                <c:pt idx="1">
                  <c:v>9.3587999999999987</c:v>
                </c:pt>
                <c:pt idx="2">
                  <c:v>7.0726000000000004</c:v>
                </c:pt>
                <c:pt idx="3">
                  <c:v>7.7668000000000008</c:v>
                </c:pt>
                <c:pt idx="4">
                  <c:v>9.6190999999999995</c:v>
                </c:pt>
                <c:pt idx="5">
                  <c:v>7.5079999999999991</c:v>
                </c:pt>
                <c:pt idx="6">
                  <c:v>10.253399999999999</c:v>
                </c:pt>
                <c:pt idx="7">
                  <c:v>9.7221000000000011</c:v>
                </c:pt>
                <c:pt idx="8">
                  <c:v>7.1280000000000001</c:v>
                </c:pt>
                <c:pt idx="9">
                  <c:v>9.0295000000000005</c:v>
                </c:pt>
                <c:pt idx="10">
                  <c:v>6.4751000000000003</c:v>
                </c:pt>
                <c:pt idx="11">
                  <c:v>8.6405999999999992</c:v>
                </c:pt>
                <c:pt idx="12">
                  <c:v>9.6277000000000008</c:v>
                </c:pt>
                <c:pt idx="13">
                  <c:v>19.3278</c:v>
                </c:pt>
                <c:pt idx="14">
                  <c:v>8.0284000000000013</c:v>
                </c:pt>
                <c:pt idx="15">
                  <c:v>6.6337999999999999</c:v>
                </c:pt>
                <c:pt idx="16">
                  <c:v>15.374643000000001</c:v>
                </c:pt>
                <c:pt idx="17">
                  <c:v>21.218253000000004</c:v>
                </c:pt>
                <c:pt idx="18">
                  <c:v>11.897990999999998</c:v>
                </c:pt>
                <c:pt idx="19">
                  <c:v>10.806925999999997</c:v>
                </c:pt>
                <c:pt idx="20">
                  <c:v>28.841270999999999</c:v>
                </c:pt>
                <c:pt idx="21">
                  <c:v>18.39807900000001</c:v>
                </c:pt>
                <c:pt idx="22">
                  <c:v>12.28757499999999</c:v>
                </c:pt>
                <c:pt idx="23">
                  <c:v>7.5167080000000084</c:v>
                </c:pt>
                <c:pt idx="24">
                  <c:v>6.9688259999999929</c:v>
                </c:pt>
                <c:pt idx="25">
                  <c:v>5.311095999999992</c:v>
                </c:pt>
                <c:pt idx="26">
                  <c:v>10.669815</c:v>
                </c:pt>
                <c:pt idx="27">
                  <c:v>8.030335000000008</c:v>
                </c:pt>
                <c:pt idx="28">
                  <c:v>7.5147550000000081</c:v>
                </c:pt>
                <c:pt idx="29">
                  <c:v>9.8127139999999997</c:v>
                </c:pt>
                <c:pt idx="30">
                  <c:v>10.047713999999985</c:v>
                </c:pt>
                <c:pt idx="31">
                  <c:v>9.0168150000000082</c:v>
                </c:pt>
                <c:pt idx="32">
                  <c:v>11.155991</c:v>
                </c:pt>
                <c:pt idx="33">
                  <c:v>10.277801000000011</c:v>
                </c:pt>
                <c:pt idx="34">
                  <c:v>11.114563000000004</c:v>
                </c:pt>
                <c:pt idx="35">
                  <c:v>10.609283999999974</c:v>
                </c:pt>
                <c:pt idx="36">
                  <c:v>9.8330230000000256</c:v>
                </c:pt>
                <c:pt idx="37">
                  <c:v>12.021682999999996</c:v>
                </c:pt>
                <c:pt idx="38">
                  <c:v>16.914062000000001</c:v>
                </c:pt>
                <c:pt idx="39">
                  <c:v>12.015778000000012</c:v>
                </c:pt>
                <c:pt idx="40">
                  <c:v>13.52694699999995</c:v>
                </c:pt>
                <c:pt idx="41">
                  <c:v>11.036773000000039</c:v>
                </c:pt>
                <c:pt idx="42">
                  <c:v>13.333801999999991</c:v>
                </c:pt>
                <c:pt idx="43">
                  <c:v>17.403349999999989</c:v>
                </c:pt>
                <c:pt idx="44">
                  <c:v>16.443238000000008</c:v>
                </c:pt>
                <c:pt idx="45">
                  <c:v>15.553314</c:v>
                </c:pt>
              </c:numCache>
            </c:numRef>
          </c:val>
        </c:ser>
        <c:ser>
          <c:idx val="4"/>
          <c:order val="3"/>
          <c:tx>
            <c:v>other</c:v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annual_cap_add_ret!$Z$2:$Z$47</c:f>
              <c:numCache>
                <c:formatCode>General</c:formatCode>
                <c:ptCount val="46"/>
                <c:pt idx="0">
                  <c:v>0.2137</c:v>
                </c:pt>
                <c:pt idx="1">
                  <c:v>0.3325999999999999</c:v>
                </c:pt>
                <c:pt idx="2">
                  <c:v>0.38629999999999992</c:v>
                </c:pt>
                <c:pt idx="3">
                  <c:v>0.42739999999999978</c:v>
                </c:pt>
                <c:pt idx="4">
                  <c:v>0.51339999999999986</c:v>
                </c:pt>
                <c:pt idx="5">
                  <c:v>0.39819999999999978</c:v>
                </c:pt>
                <c:pt idx="6">
                  <c:v>0.6298999999999999</c:v>
                </c:pt>
                <c:pt idx="7">
                  <c:v>1.0250999999999999</c:v>
                </c:pt>
                <c:pt idx="8">
                  <c:v>1.3335999999999999</c:v>
                </c:pt>
                <c:pt idx="9">
                  <c:v>0.46390000000000009</c:v>
                </c:pt>
                <c:pt idx="10">
                  <c:v>0.57699999999999996</c:v>
                </c:pt>
                <c:pt idx="11">
                  <c:v>0.70569999999999988</c:v>
                </c:pt>
                <c:pt idx="12">
                  <c:v>0.53060000000000018</c:v>
                </c:pt>
                <c:pt idx="13">
                  <c:v>0.54100000000000004</c:v>
                </c:pt>
                <c:pt idx="14">
                  <c:v>0.38569999999999999</c:v>
                </c:pt>
                <c:pt idx="15">
                  <c:v>1.3452</c:v>
                </c:pt>
                <c:pt idx="16">
                  <c:v>4.1171899999999999</c:v>
                </c:pt>
                <c:pt idx="17">
                  <c:v>1.9127030000000005</c:v>
                </c:pt>
                <c:pt idx="18">
                  <c:v>1.0522429999999989</c:v>
                </c:pt>
                <c:pt idx="19">
                  <c:v>1.0053690000000017</c:v>
                </c:pt>
                <c:pt idx="20">
                  <c:v>0.7739149999999988</c:v>
                </c:pt>
                <c:pt idx="21">
                  <c:v>0.72084599999999988</c:v>
                </c:pt>
                <c:pt idx="22">
                  <c:v>0.79124100000000119</c:v>
                </c:pt>
                <c:pt idx="23">
                  <c:v>0.76701399999999964</c:v>
                </c:pt>
                <c:pt idx="24">
                  <c:v>0.72312200000000004</c:v>
                </c:pt>
                <c:pt idx="25">
                  <c:v>0.74277599999999921</c:v>
                </c:pt>
                <c:pt idx="26">
                  <c:v>0.32032900000000097</c:v>
                </c:pt>
                <c:pt idx="27">
                  <c:v>0.33501599999999954</c:v>
                </c:pt>
                <c:pt idx="28">
                  <c:v>0.32462800000000058</c:v>
                </c:pt>
                <c:pt idx="29">
                  <c:v>0.40209099999999864</c:v>
                </c:pt>
                <c:pt idx="30">
                  <c:v>3.4138230000000007</c:v>
                </c:pt>
                <c:pt idx="31">
                  <c:v>0.43886799999999937</c:v>
                </c:pt>
                <c:pt idx="32">
                  <c:v>0.36781799999999976</c:v>
                </c:pt>
                <c:pt idx="33">
                  <c:v>0.30972600000000128</c:v>
                </c:pt>
                <c:pt idx="34">
                  <c:v>0.30521900000000102</c:v>
                </c:pt>
                <c:pt idx="35">
                  <c:v>0.58895199999999903</c:v>
                </c:pt>
                <c:pt idx="36">
                  <c:v>0.41140899999999903</c:v>
                </c:pt>
                <c:pt idx="37">
                  <c:v>0.27723399999999998</c:v>
                </c:pt>
                <c:pt idx="38">
                  <c:v>0.81594300000000075</c:v>
                </c:pt>
                <c:pt idx="39">
                  <c:v>0.5687509999999989</c:v>
                </c:pt>
                <c:pt idx="40">
                  <c:v>0.54370600000000024</c:v>
                </c:pt>
                <c:pt idx="41">
                  <c:v>1.9580289999999998</c:v>
                </c:pt>
                <c:pt idx="42">
                  <c:v>0.40310099999999949</c:v>
                </c:pt>
                <c:pt idx="43">
                  <c:v>0.55198700000000045</c:v>
                </c:pt>
                <c:pt idx="44">
                  <c:v>0.66583200000000176</c:v>
                </c:pt>
                <c:pt idx="45">
                  <c:v>0.38612399999998814</c:v>
                </c:pt>
              </c:numCache>
            </c:numRef>
          </c:val>
        </c:ser>
        <c:ser>
          <c:idx val="2"/>
          <c:order val="4"/>
          <c:tx>
            <c:v>wind</c:v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annual_cap_add_ret!$Y$2:$Y$47</c:f>
              <c:numCache>
                <c:formatCode>General</c:formatCode>
                <c:ptCount val="46"/>
                <c:pt idx="0">
                  <c:v>2.1558000000000002</c:v>
                </c:pt>
                <c:pt idx="1">
                  <c:v>2.6544000000000012</c:v>
                </c:pt>
                <c:pt idx="2">
                  <c:v>5.2999000000000001</c:v>
                </c:pt>
                <c:pt idx="3">
                  <c:v>8.2805999999999997</c:v>
                </c:pt>
                <c:pt idx="4">
                  <c:v>9.8017999999999965</c:v>
                </c:pt>
                <c:pt idx="5">
                  <c:v>4.6656000000000004</c:v>
                </c:pt>
                <c:pt idx="6">
                  <c:v>6.7409999999999997</c:v>
                </c:pt>
                <c:pt idx="7">
                  <c:v>13.2492</c:v>
                </c:pt>
                <c:pt idx="8">
                  <c:v>0.86439999999999984</c:v>
                </c:pt>
                <c:pt idx="9">
                  <c:v>4.9535</c:v>
                </c:pt>
                <c:pt idx="10">
                  <c:v>8.2434999999999992</c:v>
                </c:pt>
                <c:pt idx="11">
                  <c:v>8.7498000000000005</c:v>
                </c:pt>
                <c:pt idx="12">
                  <c:v>6.0903</c:v>
                </c:pt>
                <c:pt idx="13">
                  <c:v>6.8816000000000006</c:v>
                </c:pt>
                <c:pt idx="14">
                  <c:v>9.3146000000000022</c:v>
                </c:pt>
                <c:pt idx="15">
                  <c:v>23.463699999999999</c:v>
                </c:pt>
                <c:pt idx="16">
                  <c:v>7.5873769999999991</c:v>
                </c:pt>
                <c:pt idx="17">
                  <c:v>2.9897550000000006</c:v>
                </c:pt>
                <c:pt idx="18">
                  <c:v>26.864951000000005</c:v>
                </c:pt>
                <c:pt idx="19">
                  <c:v>33.081928000000012</c:v>
                </c:pt>
                <c:pt idx="20">
                  <c:v>0.3145579999999768</c:v>
                </c:pt>
                <c:pt idx="21">
                  <c:v>0.71433500000000549</c:v>
                </c:pt>
                <c:pt idx="22">
                  <c:v>0.96868100000000368</c:v>
                </c:pt>
                <c:pt idx="23">
                  <c:v>2.597093000000001</c:v>
                </c:pt>
                <c:pt idx="24">
                  <c:v>0.50904899999999031</c:v>
                </c:pt>
                <c:pt idx="25">
                  <c:v>7.4451020000000057</c:v>
                </c:pt>
                <c:pt idx="26">
                  <c:v>0.56025499999999795</c:v>
                </c:pt>
                <c:pt idx="27">
                  <c:v>0.69516799999999535</c:v>
                </c:pt>
                <c:pt idx="28">
                  <c:v>0.61316700000000424</c:v>
                </c:pt>
                <c:pt idx="29">
                  <c:v>5.7128540000000072</c:v>
                </c:pt>
                <c:pt idx="30">
                  <c:v>8.7126040000000131</c:v>
                </c:pt>
                <c:pt idx="31">
                  <c:v>0.34537099999998588</c:v>
                </c:pt>
                <c:pt idx="32">
                  <c:v>0.22144199999999614</c:v>
                </c:pt>
                <c:pt idx="33">
                  <c:v>0.78604800000000807</c:v>
                </c:pt>
                <c:pt idx="34">
                  <c:v>0.18559099999998807</c:v>
                </c:pt>
                <c:pt idx="35">
                  <c:v>0.57773700000001327</c:v>
                </c:pt>
                <c:pt idx="36">
                  <c:v>0.68000999999999578</c:v>
                </c:pt>
                <c:pt idx="37">
                  <c:v>0.11947399999999675</c:v>
                </c:pt>
                <c:pt idx="38">
                  <c:v>0.6322190000000063</c:v>
                </c:pt>
                <c:pt idx="39">
                  <c:v>1.500789999999995</c:v>
                </c:pt>
                <c:pt idx="40">
                  <c:v>1.7556150000000059</c:v>
                </c:pt>
                <c:pt idx="41">
                  <c:v>1.1624439999999936</c:v>
                </c:pt>
                <c:pt idx="42">
                  <c:v>1.6799379999999928</c:v>
                </c:pt>
                <c:pt idx="43">
                  <c:v>0.22864800000000685</c:v>
                </c:pt>
                <c:pt idx="44">
                  <c:v>2.1494950000000017</c:v>
                </c:pt>
                <c:pt idx="45">
                  <c:v>2.6625039999999984</c:v>
                </c:pt>
              </c:numCache>
            </c:numRef>
          </c:val>
        </c:ser>
        <c:ser>
          <c:idx val="5"/>
          <c:order val="5"/>
          <c:tx>
            <c:v>solar</c:v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annual_cap_add_ret!$AE$2:$AE$47</c:f>
              <c:numCache>
                <c:formatCode>General</c:formatCode>
                <c:ptCount val="46"/>
                <c:pt idx="0">
                  <c:v>0.60961900000000002</c:v>
                </c:pt>
                <c:pt idx="1">
                  <c:v>0.19534899999999999</c:v>
                </c:pt>
                <c:pt idx="2">
                  <c:v>0.23726499999999995</c:v>
                </c:pt>
                <c:pt idx="3">
                  <c:v>0.31470100000000012</c:v>
                </c:pt>
                <c:pt idx="4">
                  <c:v>0.41088499999999994</c:v>
                </c:pt>
                <c:pt idx="5">
                  <c:v>0.88164900000000013</c:v>
                </c:pt>
                <c:pt idx="6">
                  <c:v>1.783312</c:v>
                </c:pt>
                <c:pt idx="7">
                  <c:v>3.2401479999999996</c:v>
                </c:pt>
                <c:pt idx="8">
                  <c:v>5.3254530000000004</c:v>
                </c:pt>
                <c:pt idx="9">
                  <c:v>5.9784829999999989</c:v>
                </c:pt>
                <c:pt idx="10">
                  <c:v>6.4489630000000027</c:v>
                </c:pt>
                <c:pt idx="11">
                  <c:v>12.328296999999996</c:v>
                </c:pt>
                <c:pt idx="12">
                  <c:v>9.4804190000000048</c:v>
                </c:pt>
                <c:pt idx="13">
                  <c:v>9.2545579999999958</c:v>
                </c:pt>
                <c:pt idx="14">
                  <c:v>10.162976000000008</c:v>
                </c:pt>
                <c:pt idx="15">
                  <c:v>17.824057999999994</c:v>
                </c:pt>
                <c:pt idx="16">
                  <c:v>17.435912999999999</c:v>
                </c:pt>
                <c:pt idx="17">
                  <c:v>20.273926000000003</c:v>
                </c:pt>
                <c:pt idx="18">
                  <c:v>9.1422270000000054</c:v>
                </c:pt>
                <c:pt idx="19">
                  <c:v>13.617843999999991</c:v>
                </c:pt>
                <c:pt idx="20">
                  <c:v>22.161346000000009</c:v>
                </c:pt>
                <c:pt idx="21">
                  <c:v>23.86262499999998</c:v>
                </c:pt>
                <c:pt idx="22">
                  <c:v>20.017060000000015</c:v>
                </c:pt>
                <c:pt idx="23">
                  <c:v>11.017334000000005</c:v>
                </c:pt>
                <c:pt idx="24">
                  <c:v>18.181731999999982</c:v>
                </c:pt>
                <c:pt idx="25">
                  <c:v>11.323685000000012</c:v>
                </c:pt>
                <c:pt idx="26">
                  <c:v>12.024078000000003</c:v>
                </c:pt>
                <c:pt idx="27">
                  <c:v>13.793395999999973</c:v>
                </c:pt>
                <c:pt idx="28">
                  <c:v>14.385620000000017</c:v>
                </c:pt>
                <c:pt idx="29">
                  <c:v>10.642212000000029</c:v>
                </c:pt>
                <c:pt idx="30">
                  <c:v>14.643950999999959</c:v>
                </c:pt>
                <c:pt idx="31">
                  <c:v>11.724701000000039</c:v>
                </c:pt>
                <c:pt idx="32">
                  <c:v>11.736358999999993</c:v>
                </c:pt>
                <c:pt idx="33">
                  <c:v>12.71990999999997</c:v>
                </c:pt>
                <c:pt idx="34">
                  <c:v>9.1300050000000397</c:v>
                </c:pt>
                <c:pt idx="35">
                  <c:v>9.9419549999999504</c:v>
                </c:pt>
                <c:pt idx="36">
                  <c:v>15.021942000000024</c:v>
                </c:pt>
                <c:pt idx="37">
                  <c:v>10.940216000000021</c:v>
                </c:pt>
                <c:pt idx="38">
                  <c:v>10.704316000000006</c:v>
                </c:pt>
                <c:pt idx="39">
                  <c:v>13.068388999999968</c:v>
                </c:pt>
                <c:pt idx="40">
                  <c:v>16.922668999999985</c:v>
                </c:pt>
                <c:pt idx="41">
                  <c:v>18.897369000000026</c:v>
                </c:pt>
                <c:pt idx="42">
                  <c:v>19.782349000000011</c:v>
                </c:pt>
                <c:pt idx="43">
                  <c:v>13.084319999999991</c:v>
                </c:pt>
                <c:pt idx="44">
                  <c:v>14.645263999999997</c:v>
                </c:pt>
                <c:pt idx="45">
                  <c:v>13.807800000000043</c:v>
                </c:pt>
              </c:numCache>
            </c:numRef>
          </c:val>
        </c:ser>
        <c:ser>
          <c:idx val="8"/>
          <c:order val="6"/>
          <c:tx>
            <c:v>nuclear</c:v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annual_cap_add_ret!$AC$2:$AC$47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-3.5760000000000001</c:v>
                </c:pt>
                <c:pt idx="9">
                  <c:v>-0.61239999999999994</c:v>
                </c:pt>
                <c:pt idx="10">
                  <c:v>0</c:v>
                </c:pt>
                <c:pt idx="11">
                  <c:v>-0.48280000000000001</c:v>
                </c:pt>
                <c:pt idx="12">
                  <c:v>0</c:v>
                </c:pt>
                <c:pt idx="13">
                  <c:v>-0.60770000000000002</c:v>
                </c:pt>
                <c:pt idx="14">
                  <c:v>-1.4763999999999999</c:v>
                </c:pt>
                <c:pt idx="15">
                  <c:v>-1.6174999999999999</c:v>
                </c:pt>
                <c:pt idx="16">
                  <c:v>-5.7363</c:v>
                </c:pt>
                <c:pt idx="17">
                  <c:v>-0.77160000000000029</c:v>
                </c:pt>
                <c:pt idx="18">
                  <c:v>0</c:v>
                </c:pt>
                <c:pt idx="19">
                  <c:v>0</c:v>
                </c:pt>
                <c:pt idx="20">
                  <c:v>-1.1219999999999999</c:v>
                </c:pt>
                <c:pt idx="21">
                  <c:v>-11.235701000000002</c:v>
                </c:pt>
                <c:pt idx="22">
                  <c:v>-1.9110009999999988</c:v>
                </c:pt>
                <c:pt idx="23">
                  <c:v>0</c:v>
                </c:pt>
                <c:pt idx="24">
                  <c:v>-2.0749989999999983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-1.0650000000000013</c:v>
                </c:pt>
                <c:pt idx="29">
                  <c:v>-2.1340010000000014</c:v>
                </c:pt>
                <c:pt idx="30">
                  <c:v>0</c:v>
                </c:pt>
                <c:pt idx="31">
                  <c:v>-0.90099899999999877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-1.1529999999999987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-0.97100100000000111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ser>
          <c:idx val="6"/>
          <c:order val="7"/>
          <c:tx>
            <c:v>coal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annual_cap_add_ret!$AA$2:$AA$47</c:f>
              <c:numCache>
                <c:formatCode>General</c:formatCode>
                <c:ptCount val="46"/>
                <c:pt idx="0">
                  <c:v>-0.27229999999999999</c:v>
                </c:pt>
                <c:pt idx="1">
                  <c:v>-0.75380000000000003</c:v>
                </c:pt>
                <c:pt idx="2">
                  <c:v>-1.2410000000000001</c:v>
                </c:pt>
                <c:pt idx="3">
                  <c:v>-0.79440000000000011</c:v>
                </c:pt>
                <c:pt idx="4">
                  <c:v>-0.54810000000000003</c:v>
                </c:pt>
                <c:pt idx="5">
                  <c:v>-1.4844999999999999</c:v>
                </c:pt>
                <c:pt idx="6">
                  <c:v>-2.7387999999999999</c:v>
                </c:pt>
                <c:pt idx="7">
                  <c:v>-10.4315</c:v>
                </c:pt>
                <c:pt idx="8">
                  <c:v>-6.0614999999999988</c:v>
                </c:pt>
                <c:pt idx="9">
                  <c:v>-4.2951999999999986</c:v>
                </c:pt>
                <c:pt idx="10">
                  <c:v>-14.866400000000001</c:v>
                </c:pt>
                <c:pt idx="11">
                  <c:v>-7.9058999999999999</c:v>
                </c:pt>
                <c:pt idx="12">
                  <c:v>-6.3097000000000003</c:v>
                </c:pt>
                <c:pt idx="13">
                  <c:v>-13.3042</c:v>
                </c:pt>
                <c:pt idx="14">
                  <c:v>-12.895099999999999</c:v>
                </c:pt>
                <c:pt idx="15">
                  <c:v>-8.8256999999999994</c:v>
                </c:pt>
                <c:pt idx="16">
                  <c:v>-4.5084</c:v>
                </c:pt>
                <c:pt idx="17">
                  <c:v>-4.7122989999999998</c:v>
                </c:pt>
                <c:pt idx="18">
                  <c:v>-19.859598000000002</c:v>
                </c:pt>
                <c:pt idx="19">
                  <c:v>-11.1342</c:v>
                </c:pt>
                <c:pt idx="20">
                  <c:v>-37.889689999999995</c:v>
                </c:pt>
                <c:pt idx="21">
                  <c:v>-4.3729100000000045</c:v>
                </c:pt>
                <c:pt idx="22">
                  <c:v>-6.0665889999999933</c:v>
                </c:pt>
                <c:pt idx="23">
                  <c:v>-2.5909960000000041</c:v>
                </c:pt>
                <c:pt idx="24">
                  <c:v>-2.4740060000000028</c:v>
                </c:pt>
                <c:pt idx="25">
                  <c:v>-2.5320059999999955</c:v>
                </c:pt>
                <c:pt idx="26">
                  <c:v>-1.4179990000000089</c:v>
                </c:pt>
                <c:pt idx="27">
                  <c:v>-2.0610049999999944</c:v>
                </c:pt>
                <c:pt idx="28">
                  <c:v>-1.179000000000002</c:v>
                </c:pt>
                <c:pt idx="29">
                  <c:v>-0.58650299999999334</c:v>
                </c:pt>
                <c:pt idx="30">
                  <c:v>-2.2024990000000031</c:v>
                </c:pt>
                <c:pt idx="31">
                  <c:v>0</c:v>
                </c:pt>
                <c:pt idx="32">
                  <c:v>-0.33900400000000275</c:v>
                </c:pt>
                <c:pt idx="33">
                  <c:v>-3.0827950000000044</c:v>
                </c:pt>
                <c:pt idx="34">
                  <c:v>-0.7790069999999929</c:v>
                </c:pt>
                <c:pt idx="35">
                  <c:v>0</c:v>
                </c:pt>
                <c:pt idx="36">
                  <c:v>-0.3399959999999993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-2.5139999999999958</c:v>
                </c:pt>
                <c:pt idx="41">
                  <c:v>0</c:v>
                </c:pt>
                <c:pt idx="42">
                  <c:v>-0.48699900000001151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ser>
          <c:idx val="7"/>
          <c:order val="8"/>
          <c:tx>
            <c:v>oil and gas</c:v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annual_cap_add_ret!$AB$2:$AB$47</c:f>
              <c:numCache>
                <c:formatCode>General</c:formatCode>
                <c:ptCount val="46"/>
                <c:pt idx="0">
                  <c:v>-3.7134999999999998</c:v>
                </c:pt>
                <c:pt idx="1">
                  <c:v>-2.8337999999999992</c:v>
                </c:pt>
                <c:pt idx="2">
                  <c:v>-3.5008000000000008</c:v>
                </c:pt>
                <c:pt idx="3">
                  <c:v>-1.7771999999999999</c:v>
                </c:pt>
                <c:pt idx="4">
                  <c:v>-5.0687000000000024</c:v>
                </c:pt>
                <c:pt idx="5">
                  <c:v>-3.6613000000000002</c:v>
                </c:pt>
                <c:pt idx="6">
                  <c:v>-3.6596999999999991</c:v>
                </c:pt>
                <c:pt idx="7">
                  <c:v>-5.7841999999999993</c:v>
                </c:pt>
                <c:pt idx="8">
                  <c:v>-8.1548999999999996</c:v>
                </c:pt>
                <c:pt idx="9">
                  <c:v>-5.224899999999999</c:v>
                </c:pt>
                <c:pt idx="10">
                  <c:v>-7.0853000000000002</c:v>
                </c:pt>
                <c:pt idx="11">
                  <c:v>-8.9876000000000005</c:v>
                </c:pt>
                <c:pt idx="12">
                  <c:v>-5.4057000000000013</c:v>
                </c:pt>
                <c:pt idx="13">
                  <c:v>-8.868999999999998</c:v>
                </c:pt>
                <c:pt idx="14">
                  <c:v>-4.6454000000000004</c:v>
                </c:pt>
                <c:pt idx="15">
                  <c:v>-2.0741000000000001</c:v>
                </c:pt>
                <c:pt idx="16">
                  <c:v>-1.2699</c:v>
                </c:pt>
                <c:pt idx="17">
                  <c:v>-5.9529009999999998</c:v>
                </c:pt>
                <c:pt idx="18">
                  <c:v>-6.8255000000000008</c:v>
                </c:pt>
                <c:pt idx="19">
                  <c:v>-7.5468999999999991</c:v>
                </c:pt>
                <c:pt idx="20">
                  <c:v>-4.785299000000002</c:v>
                </c:pt>
                <c:pt idx="21">
                  <c:v>-4.9261029999999977</c:v>
                </c:pt>
                <c:pt idx="22">
                  <c:v>-1.5785969999999985</c:v>
                </c:pt>
                <c:pt idx="23">
                  <c:v>-2.0653999999999897</c:v>
                </c:pt>
                <c:pt idx="24">
                  <c:v>-1.9852010000000107</c:v>
                </c:pt>
                <c:pt idx="25">
                  <c:v>-1.520899</c:v>
                </c:pt>
                <c:pt idx="26">
                  <c:v>-3.0360009999999988</c:v>
                </c:pt>
                <c:pt idx="27">
                  <c:v>-0.40500100000000572</c:v>
                </c:pt>
                <c:pt idx="28">
                  <c:v>-0.85140299999999769</c:v>
                </c:pt>
                <c:pt idx="29">
                  <c:v>-0.5188010000000034</c:v>
                </c:pt>
                <c:pt idx="30">
                  <c:v>-0.98749699999999763</c:v>
                </c:pt>
                <c:pt idx="31">
                  <c:v>-7.9997999999996239E-2</c:v>
                </c:pt>
                <c:pt idx="32">
                  <c:v>-6.9999000000002809E-2</c:v>
                </c:pt>
                <c:pt idx="33">
                  <c:v>-0.72690000000000055</c:v>
                </c:pt>
                <c:pt idx="34">
                  <c:v>-0.50200000000000244</c:v>
                </c:pt>
                <c:pt idx="35">
                  <c:v>-0.17299999999999471</c:v>
                </c:pt>
                <c:pt idx="36">
                  <c:v>-0.35999800000000448</c:v>
                </c:pt>
                <c:pt idx="37">
                  <c:v>-0.61410199999999548</c:v>
                </c:pt>
                <c:pt idx="38">
                  <c:v>0</c:v>
                </c:pt>
                <c:pt idx="39">
                  <c:v>-0.40000400000000269</c:v>
                </c:pt>
                <c:pt idx="40">
                  <c:v>-0.97540099999999086</c:v>
                </c:pt>
                <c:pt idx="41">
                  <c:v>-0.59499999999999886</c:v>
                </c:pt>
                <c:pt idx="42">
                  <c:v>0</c:v>
                </c:pt>
                <c:pt idx="43">
                  <c:v>-0.30900000000001171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ser>
          <c:idx val="9"/>
          <c:order val="9"/>
          <c:tx>
            <c:v>other</c:v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annual_cap_add_ret!$AD$2:$AD$47</c:f>
              <c:numCache>
                <c:formatCode>General</c:formatCode>
                <c:ptCount val="46"/>
                <c:pt idx="0">
                  <c:v>-0.13250000000000001</c:v>
                </c:pt>
                <c:pt idx="1">
                  <c:v>-0.1731</c:v>
                </c:pt>
                <c:pt idx="2">
                  <c:v>-0.13139999999999999</c:v>
                </c:pt>
                <c:pt idx="3">
                  <c:v>-7.6299999999999979E-2</c:v>
                </c:pt>
                <c:pt idx="4">
                  <c:v>-0.1673</c:v>
                </c:pt>
                <c:pt idx="5">
                  <c:v>-0.3674</c:v>
                </c:pt>
                <c:pt idx="6">
                  <c:v>-0.28939999999999999</c:v>
                </c:pt>
                <c:pt idx="7">
                  <c:v>-0.58479999999999988</c:v>
                </c:pt>
                <c:pt idx="8">
                  <c:v>-0.34200000000000003</c:v>
                </c:pt>
                <c:pt idx="9">
                  <c:v>-0.36330000000000001</c:v>
                </c:pt>
                <c:pt idx="10">
                  <c:v>-0.54700000000000004</c:v>
                </c:pt>
                <c:pt idx="11">
                  <c:v>-0.35930000000000001</c:v>
                </c:pt>
                <c:pt idx="12">
                  <c:v>-0.32450000000000001</c:v>
                </c:pt>
                <c:pt idx="13">
                  <c:v>-0.38219999999999987</c:v>
                </c:pt>
                <c:pt idx="14">
                  <c:v>-0.90759999999999996</c:v>
                </c:pt>
                <c:pt idx="15">
                  <c:v>-0.1038</c:v>
                </c:pt>
                <c:pt idx="16">
                  <c:v>0</c:v>
                </c:pt>
                <c:pt idx="17">
                  <c:v>-1.21E-2</c:v>
                </c:pt>
                <c:pt idx="18">
                  <c:v>-2.2800000000000001E-2</c:v>
                </c:pt>
                <c:pt idx="19">
                  <c:v>-1.6E-2</c:v>
                </c:pt>
                <c:pt idx="20">
                  <c:v>-4.4999999999999971E-3</c:v>
                </c:pt>
                <c:pt idx="21">
                  <c:v>0</c:v>
                </c:pt>
                <c:pt idx="22">
                  <c:v>-4.5999999999999999E-3</c:v>
                </c:pt>
                <c:pt idx="23">
                  <c:v>-0.17230000000000001</c:v>
                </c:pt>
                <c:pt idx="24">
                  <c:v>-7.9399999999999971E-2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-7.9900000000000027E-2</c:v>
                </c:pt>
                <c:pt idx="40">
                  <c:v>0</c:v>
                </c:pt>
                <c:pt idx="41">
                  <c:v>0</c:v>
                </c:pt>
                <c:pt idx="42">
                  <c:v>-3.0000000000000027E-3</c:v>
                </c:pt>
                <c:pt idx="43">
                  <c:v>0</c:v>
                </c:pt>
                <c:pt idx="44">
                  <c:v>-1.5000000000000013E-2</c:v>
                </c:pt>
                <c:pt idx="4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-220006832"/>
        <c:axId val="-220010640"/>
      </c:barChart>
      <c:catAx>
        <c:axId val="-22000683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2001064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220010640"/>
        <c:scaling>
          <c:orientation val="minMax"/>
          <c:max val="60"/>
          <c:min val="-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20006832"/>
        <c:crossesAt val="16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60466736716248E-2"/>
          <c:y val="0.25156471451297024"/>
          <c:w val="0.75750894987446249"/>
          <c:h val="0.57525312039239296"/>
        </c:manualLayout>
      </c:layout>
      <c:barChart>
        <c:barDir val="col"/>
        <c:grouping val="stacked"/>
        <c:varyColors val="0"/>
        <c:ser>
          <c:idx val="5"/>
          <c:order val="0"/>
          <c:tx>
            <c:v>coal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cum_cap_add_ret!$B$2:$F$2</c:f>
              <c:numCache>
                <c:formatCode>General</c:formatCode>
                <c:ptCount val="5"/>
                <c:pt idx="0">
                  <c:v>8.4829999999999992E-3</c:v>
                </c:pt>
                <c:pt idx="1">
                  <c:v>1.5299999999999999E-2</c:v>
                </c:pt>
                <c:pt idx="2">
                  <c:v>1.414E-2</c:v>
                </c:pt>
                <c:pt idx="3">
                  <c:v>9.1339999999999998E-3</c:v>
                </c:pt>
                <c:pt idx="4">
                  <c:v>9.2569999999999996E-3</c:v>
                </c:pt>
              </c:numCache>
            </c:numRef>
          </c:val>
        </c:ser>
        <c:ser>
          <c:idx val="4"/>
          <c:order val="1"/>
          <c:tx>
            <c:v>other</c:v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6963762900107845E-2"/>
                  <c:y val="2.9220856342322115E-2"/>
                </c:manualLayout>
              </c:layout>
              <c:tx>
                <c:rich>
                  <a:bodyPr/>
                  <a:lstStyle/>
                  <a:p>
                    <a:fld id="{A70AC929-6785-47A3-8333-A8B401025DDB}" type="VALUE">
                      <a: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3652600653797319E-3"/>
                  <c:y val="0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6741665634503886E-2"/>
                  <c:y val="2.484884725267423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fld id="{B8F19EAB-7BAC-40E0-8F10-A22E7EA6A3E8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5.8730166070512062E-2"/>
                  <c:y val="2.1860045448239371E-2"/>
                </c:manualLayout>
              </c:layout>
              <c:tx>
                <c:rich>
                  <a:bodyPr/>
                  <a:lstStyle/>
                  <a:p>
                    <a:fld id="{729C91BC-FC6E-4683-8122-F1BB47EF3D05}" type="VALU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cum_cap_add_ret!$G$2:$K$2</c:f>
              <c:numCache>
                <c:formatCode>General</c:formatCode>
                <c:ptCount val="5"/>
                <c:pt idx="0">
                  <c:v>26.21673100000001</c:v>
                </c:pt>
                <c:pt idx="1">
                  <c:v>93.995183000000026</c:v>
                </c:pt>
                <c:pt idx="2">
                  <c:v>23.227755000000059</c:v>
                </c:pt>
                <c:pt idx="3">
                  <c:v>97.429543999999964</c:v>
                </c:pt>
                <c:pt idx="4">
                  <c:v>21.413919999999958</c:v>
                </c:pt>
              </c:numCache>
            </c:numRef>
          </c:val>
        </c:ser>
        <c:ser>
          <c:idx val="3"/>
          <c:order val="2"/>
          <c:tx>
            <c:v>nuclear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cum_cap_add_ret!$L$2:$P$2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6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2.2000000000000002</c:v>
                </c:pt>
              </c:numCache>
            </c:numRef>
          </c:val>
        </c:ser>
        <c:ser>
          <c:idx val="2"/>
          <c:order val="3"/>
          <c:tx>
            <c:v>oil and gas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cum_cap_add_ret!$Q$2:$U$2</c:f>
              <c:numCache>
                <c:formatCode>General</c:formatCode>
                <c:ptCount val="5"/>
                <c:pt idx="0">
                  <c:v>374.953125</c:v>
                </c:pt>
                <c:pt idx="1">
                  <c:v>253.13916</c:v>
                </c:pt>
                <c:pt idx="2">
                  <c:v>465.83273300000002</c:v>
                </c:pt>
                <c:pt idx="3">
                  <c:v>297.19632000000001</c:v>
                </c:pt>
                <c:pt idx="4">
                  <c:v>446.391144</c:v>
                </c:pt>
              </c:numCache>
            </c:numRef>
          </c:val>
        </c:ser>
        <c:ser>
          <c:idx val="1"/>
          <c:order val="4"/>
          <c:tx>
            <c:v>wind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cum_cap_add_ret!$V$2:$Z$2</c:f>
              <c:numCache>
                <c:formatCode>General</c:formatCode>
                <c:ptCount val="5"/>
                <c:pt idx="0">
                  <c:v>114.054339</c:v>
                </c:pt>
                <c:pt idx="1">
                  <c:v>199.79083199999999</c:v>
                </c:pt>
                <c:pt idx="2">
                  <c:v>105.481437</c:v>
                </c:pt>
                <c:pt idx="3">
                  <c:v>237.142968</c:v>
                </c:pt>
                <c:pt idx="4">
                  <c:v>120.827011</c:v>
                </c:pt>
              </c:numCache>
            </c:numRef>
          </c:val>
        </c:ser>
        <c:ser>
          <c:idx val="0"/>
          <c:order val="5"/>
          <c:tx>
            <c:v>solar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cum_cap_add_ret!$AA$2:$AE$2</c:f>
              <c:numCache>
                <c:formatCode>General</c:formatCode>
                <c:ptCount val="5"/>
                <c:pt idx="0">
                  <c:v>434.73925799999989</c:v>
                </c:pt>
                <c:pt idx="1">
                  <c:v>562.61201500000004</c:v>
                </c:pt>
                <c:pt idx="2">
                  <c:v>384.61045100000001</c:v>
                </c:pt>
                <c:pt idx="3">
                  <c:v>657.19708300000002</c:v>
                </c:pt>
                <c:pt idx="4">
                  <c:v>205.66501600000001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7"/>
        <c:overlap val="100"/>
        <c:axId val="-220011728"/>
        <c:axId val="-220005744"/>
      </c:barChart>
      <c:catAx>
        <c:axId val="-220011728"/>
        <c:scaling>
          <c:orientation val="minMax"/>
        </c:scaling>
        <c:delete val="1"/>
        <c:axPos val="b"/>
        <c:numFmt formatCode="General" sourceLinked="1"/>
        <c:majorTickMark val="cross"/>
        <c:minorTickMark val="none"/>
        <c:tickLblPos val="low"/>
        <c:crossAx val="-22000574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220005744"/>
        <c:scaling>
          <c:orientation val="minMax"/>
          <c:max val="1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noFill/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20011728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074720104339972E-2"/>
          <c:y val="0.10598966122884118"/>
          <c:w val="0.79063642552937941"/>
          <c:h val="0.65489225357119674"/>
        </c:manualLayout>
      </c:layout>
      <c:barChart>
        <c:barDir val="col"/>
        <c:grouping val="stacked"/>
        <c:varyColors val="0"/>
        <c:ser>
          <c:idx val="0"/>
          <c:order val="0"/>
          <c:tx>
            <c:v>nuclear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6919891858008715E-2"/>
                  <c:y val="3.13307716496782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59307899554872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5558845356407783E-2"/>
                  <c:y val="2.79723967081598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5063883990496021E-2"/>
                  <c:y val="1.70382641908837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96089526542838E-2"/>
                      <c:h val="0.1957513092023269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6.4226975251802029E-2"/>
                  <c:y val="1.0899315643298593E-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cum_cap_add_ret!$B$2:$F$2</c:f>
              <c:numCache>
                <c:formatCode>General</c:formatCode>
                <c:ptCount val="5"/>
                <c:pt idx="0">
                  <c:v>-29.075602</c:v>
                </c:pt>
                <c:pt idx="1">
                  <c:v>-14.413900999999999</c:v>
                </c:pt>
                <c:pt idx="2">
                  <c:v>-59.417895999999999</c:v>
                </c:pt>
                <c:pt idx="3">
                  <c:v>-57.855998999999997</c:v>
                </c:pt>
                <c:pt idx="4">
                  <c:v>-26.050602000000001</c:v>
                </c:pt>
              </c:numCache>
            </c:numRef>
          </c:val>
        </c:ser>
        <c:ser>
          <c:idx val="1"/>
          <c:order val="1"/>
          <c:tx>
            <c:v>coal</c:v>
          </c:tx>
          <c:spPr>
            <a:solidFill>
              <a:srgbClr val="33333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cum_cap_add_ret!$G$2:$K$2</c:f>
              <c:numCache>
                <c:formatCode>General</c:formatCode>
                <c:ptCount val="5"/>
                <c:pt idx="0">
                  <c:v>-111.129501</c:v>
                </c:pt>
                <c:pt idx="1">
                  <c:v>-91.250388999999998</c:v>
                </c:pt>
                <c:pt idx="2">
                  <c:v>-128.09979200000001</c:v>
                </c:pt>
                <c:pt idx="3">
                  <c:v>-120.249413</c:v>
                </c:pt>
                <c:pt idx="4">
                  <c:v>-107.37649500000001</c:v>
                </c:pt>
              </c:numCache>
            </c:numRef>
          </c:val>
        </c:ser>
        <c:ser>
          <c:idx val="2"/>
          <c:order val="2"/>
          <c:tx>
            <c:v>oil and gas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37405677437703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610033531050328E-3"/>
                  <c:y val="-0.1570368263722947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9805759596384113E-17"/>
                  <c:y val="-0.127592421427489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220067062101653E-3"/>
                  <c:y val="-0.117777619779221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468455192769752E-3"/>
                  <c:y val="-0.146108004877936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cum_cap_add_ret!$L$2:$P$2</c:f>
              <c:numCache>
                <c:formatCode>General</c:formatCode>
                <c:ptCount val="5"/>
                <c:pt idx="0">
                  <c:v>-49.059705000000001</c:v>
                </c:pt>
                <c:pt idx="1">
                  <c:v>-64.072063999999997</c:v>
                </c:pt>
                <c:pt idx="2">
                  <c:v>-51.828710000000001</c:v>
                </c:pt>
                <c:pt idx="3">
                  <c:v>-57.742510000000003</c:v>
                </c:pt>
                <c:pt idx="4">
                  <c:v>-48.427205000000001</c:v>
                </c:pt>
              </c:numCache>
            </c:numRef>
          </c:val>
        </c:ser>
        <c:ser>
          <c:idx val="3"/>
          <c:order val="3"/>
          <c:tx>
            <c:v>other</c:v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cum_cap_add_ret!$Q$2:$U$2</c:f>
              <c:numCache>
                <c:formatCode>General</c:formatCode>
                <c:ptCount val="5"/>
                <c:pt idx="0">
                  <c:v>-0.44962399999998581</c:v>
                </c:pt>
                <c:pt idx="1">
                  <c:v>-0.44972700000000471</c:v>
                </c:pt>
                <c:pt idx="2">
                  <c:v>-0.44966800000000262</c:v>
                </c:pt>
                <c:pt idx="3">
                  <c:v>-0.44962400000000707</c:v>
                </c:pt>
                <c:pt idx="4">
                  <c:v>-0.44966799999998491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7"/>
        <c:overlap val="100"/>
        <c:axId val="-220009008"/>
        <c:axId val="-220009552"/>
      </c:barChart>
      <c:catAx>
        <c:axId val="-220009008"/>
        <c:scaling>
          <c:orientation val="minMax"/>
        </c:scaling>
        <c:delete val="1"/>
        <c:axPos val="b"/>
        <c:numFmt formatCode="0" sourceLinked="1"/>
        <c:majorTickMark val="cross"/>
        <c:minorTickMark val="none"/>
        <c:tickLblPos val="low"/>
        <c:crossAx val="-22000955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220009552"/>
        <c:scaling>
          <c:orientation val="minMax"/>
          <c:max val="0"/>
          <c:min val="-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noFill/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20009008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61329833770772E-2"/>
          <c:y val="0.21738857110946239"/>
          <c:w val="0.64888101135277365"/>
          <c:h val="0.6789032222036075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generation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Sheet1!$A$2:$A$34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cat>
          <c:val>
            <c:numRef>
              <c:f>Sheet1!$B$2:$B$34</c:f>
              <c:numCache>
                <c:formatCode>General</c:formatCode>
                <c:ptCount val="4"/>
                <c:pt idx="0">
                  <c:v>5.8290280000000001</c:v>
                </c:pt>
                <c:pt idx="1">
                  <c:v>5.4238809999999997</c:v>
                </c:pt>
                <c:pt idx="2">
                  <c:v>4.9942320000000002</c:v>
                </c:pt>
                <c:pt idx="3">
                  <c:v>4.6767940000000001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transmission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Sheet1!$A$2:$A$34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cat>
          <c:val>
            <c:numRef>
              <c:f>Sheet1!$C$2:$C$34</c:f>
              <c:numCache>
                <c:formatCode>General</c:formatCode>
                <c:ptCount val="4"/>
                <c:pt idx="0">
                  <c:v>1.3505640000000001</c:v>
                </c:pt>
                <c:pt idx="1">
                  <c:v>1.50681</c:v>
                </c:pt>
                <c:pt idx="2">
                  <c:v>1.582052</c:v>
                </c:pt>
                <c:pt idx="3">
                  <c:v>1.5443629999999999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distribution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Sheet1!$A$2:$A$34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cat>
          <c:val>
            <c:numRef>
              <c:f>Sheet1!$D$2:$D$34</c:f>
              <c:numCache>
                <c:formatCode>General</c:formatCode>
                <c:ptCount val="4"/>
                <c:pt idx="0">
                  <c:v>3.2538339999999999</c:v>
                </c:pt>
                <c:pt idx="1">
                  <c:v>3.3353830000000002</c:v>
                </c:pt>
                <c:pt idx="2">
                  <c:v>3.4804010000000001</c:v>
                </c:pt>
                <c:pt idx="3">
                  <c:v>3.3972169999999999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100"/>
        <c:axId val="-120631408"/>
        <c:axId val="-120609104"/>
      </c:barChart>
      <c:catAx>
        <c:axId val="-12063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09104"/>
        <c:crosses val="autoZero"/>
        <c:auto val="1"/>
        <c:lblAlgn val="ctr"/>
        <c:lblOffset val="100"/>
        <c:noMultiLvlLbl val="0"/>
      </c:catAx>
      <c:valAx>
        <c:axId val="-12060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063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48613812776159E-2"/>
          <c:y val="0.22050958134975837"/>
          <c:w val="0.5771373882132137"/>
          <c:h val="0.6647824312898400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11.592068743432071</c:v>
                </c:pt>
                <c:pt idx="1">
                  <c:v>11.43581269491836</c:v>
                </c:pt>
                <c:pt idx="2">
                  <c:v>11.15258712</c:v>
                </c:pt>
                <c:pt idx="3">
                  <c:v>11.21641935040047</c:v>
                </c:pt>
                <c:pt idx="4">
                  <c:v>11.41726289584901</c:v>
                </c:pt>
                <c:pt idx="5">
                  <c:v>11.277165019498391</c:v>
                </c:pt>
                <c:pt idx="6">
                  <c:v>11.009956404532639</c:v>
                </c:pt>
                <c:pt idx="7">
                  <c:v>11.02772132578219</c:v>
                </c:pt>
                <c:pt idx="8">
                  <c:v>10.820544978965691</c:v>
                </c:pt>
                <c:pt idx="9">
                  <c:v>10.70143481940053</c:v>
                </c:pt>
                <c:pt idx="10">
                  <c:v>10.414985</c:v>
                </c:pt>
                <c:pt idx="11">
                  <c:v>10.623538</c:v>
                </c:pt>
                <c:pt idx="12">
                  <c:v>10.711103</c:v>
                </c:pt>
                <c:pt idx="13">
                  <c:v>10.717605000000001</c:v>
                </c:pt>
                <c:pt idx="14">
                  <c:v>10.632228</c:v>
                </c:pt>
                <c:pt idx="15">
                  <c:v>10.645422</c:v>
                </c:pt>
                <c:pt idx="16">
                  <c:v>10.772511</c:v>
                </c:pt>
                <c:pt idx="17">
                  <c:v>10.838765</c:v>
                </c:pt>
                <c:pt idx="18">
                  <c:v>10.854431</c:v>
                </c:pt>
                <c:pt idx="19">
                  <c:v>10.818621</c:v>
                </c:pt>
                <c:pt idx="20">
                  <c:v>10.816791</c:v>
                </c:pt>
                <c:pt idx="21">
                  <c:v>10.858146</c:v>
                </c:pt>
                <c:pt idx="22">
                  <c:v>10.922636000000001</c:v>
                </c:pt>
                <c:pt idx="23">
                  <c:v>10.960452</c:v>
                </c:pt>
                <c:pt idx="24">
                  <c:v>10.955140999999999</c:v>
                </c:pt>
                <c:pt idx="25">
                  <c:v>10.910265000000001</c:v>
                </c:pt>
                <c:pt idx="26">
                  <c:v>10.84389</c:v>
                </c:pt>
                <c:pt idx="27">
                  <c:v>10.843209</c:v>
                </c:pt>
                <c:pt idx="28">
                  <c:v>10.863932999999999</c:v>
                </c:pt>
                <c:pt idx="29">
                  <c:v>10.888388000000001</c:v>
                </c:pt>
                <c:pt idx="30">
                  <c:v>10.894105</c:v>
                </c:pt>
                <c:pt idx="31">
                  <c:v>10.891818000000001</c:v>
                </c:pt>
                <c:pt idx="32">
                  <c:v>10.863320999999999</c:v>
                </c:pt>
                <c:pt idx="33">
                  <c:v>10.812545</c:v>
                </c:pt>
                <c:pt idx="34">
                  <c:v>10.803062000000001</c:v>
                </c:pt>
                <c:pt idx="35">
                  <c:v>10.75445</c:v>
                </c:pt>
                <c:pt idx="36">
                  <c:v>10.697858</c:v>
                </c:pt>
                <c:pt idx="37">
                  <c:v>10.63592</c:v>
                </c:pt>
                <c:pt idx="38">
                  <c:v>10.569807000000001</c:v>
                </c:pt>
                <c:pt idx="39">
                  <c:v>10.505800000000001</c:v>
                </c:pt>
                <c:pt idx="40">
                  <c:v>10.425413000000001</c:v>
                </c:pt>
              </c:numCache>
            </c:numRef>
          </c:val>
          <c:smooth val="0"/>
        </c:ser>
        <c:ser>
          <c:idx val="10"/>
          <c:order val="1"/>
          <c:tx>
            <c:strRef>
              <c:f>Sheet1!$H$1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Sheet1!$H$2:$H$42</c:f>
              <c:numCache>
                <c:formatCode>General</c:formatCode>
                <c:ptCount val="41"/>
                <c:pt idx="0">
                  <c:v>11.592068743432071</c:v>
                </c:pt>
                <c:pt idx="1">
                  <c:v>11.43581269491836</c:v>
                </c:pt>
                <c:pt idx="2">
                  <c:v>11.15258712</c:v>
                </c:pt>
                <c:pt idx="3">
                  <c:v>11.21641935040047</c:v>
                </c:pt>
                <c:pt idx="4">
                  <c:v>11.41726289584901</c:v>
                </c:pt>
                <c:pt idx="5">
                  <c:v>11.277165019498391</c:v>
                </c:pt>
                <c:pt idx="6">
                  <c:v>11.009956404532639</c:v>
                </c:pt>
                <c:pt idx="7">
                  <c:v>11.02772132578219</c:v>
                </c:pt>
                <c:pt idx="8">
                  <c:v>10.820544978965691</c:v>
                </c:pt>
                <c:pt idx="9">
                  <c:v>10.70143481940053</c:v>
                </c:pt>
                <c:pt idx="10">
                  <c:v>10.414752</c:v>
                </c:pt>
                <c:pt idx="11">
                  <c:v>10.602365000000001</c:v>
                </c:pt>
                <c:pt idx="12">
                  <c:v>10.455869</c:v>
                </c:pt>
                <c:pt idx="13">
                  <c:v>10.257922000000001</c:v>
                </c:pt>
                <c:pt idx="14">
                  <c:v>10.108067999999999</c:v>
                </c:pt>
                <c:pt idx="15">
                  <c:v>10.015625999999999</c:v>
                </c:pt>
                <c:pt idx="16">
                  <c:v>9.9545320000000004</c:v>
                </c:pt>
                <c:pt idx="17">
                  <c:v>9.9231929999999995</c:v>
                </c:pt>
                <c:pt idx="18">
                  <c:v>9.8882549999999991</c:v>
                </c:pt>
                <c:pt idx="19">
                  <c:v>9.8614610000000003</c:v>
                </c:pt>
                <c:pt idx="20">
                  <c:v>9.8408809999999995</c:v>
                </c:pt>
                <c:pt idx="21">
                  <c:v>9.8671849999999992</c:v>
                </c:pt>
                <c:pt idx="22">
                  <c:v>9.8490280000000006</c:v>
                </c:pt>
                <c:pt idx="23">
                  <c:v>9.8350930000000005</c:v>
                </c:pt>
                <c:pt idx="24">
                  <c:v>9.7988680000000006</c:v>
                </c:pt>
                <c:pt idx="25">
                  <c:v>9.7475970000000007</c:v>
                </c:pt>
                <c:pt idx="26">
                  <c:v>9.6970019999999995</c:v>
                </c:pt>
                <c:pt idx="27">
                  <c:v>9.6518739999999994</c:v>
                </c:pt>
                <c:pt idx="28">
                  <c:v>9.6181190000000001</c:v>
                </c:pt>
                <c:pt idx="29">
                  <c:v>9.5818849999999998</c:v>
                </c:pt>
                <c:pt idx="30">
                  <c:v>9.5463489999999993</c:v>
                </c:pt>
                <c:pt idx="31">
                  <c:v>9.5157159999999994</c:v>
                </c:pt>
                <c:pt idx="32">
                  <c:v>9.4790580000000002</c:v>
                </c:pt>
                <c:pt idx="33">
                  <c:v>9.4369940000000003</c:v>
                </c:pt>
                <c:pt idx="34">
                  <c:v>9.4001929999999998</c:v>
                </c:pt>
                <c:pt idx="35">
                  <c:v>9.3700290000000006</c:v>
                </c:pt>
                <c:pt idx="36">
                  <c:v>9.3263639999999999</c:v>
                </c:pt>
                <c:pt idx="37">
                  <c:v>9.2805619999999998</c:v>
                </c:pt>
                <c:pt idx="38">
                  <c:v>9.2207550000000005</c:v>
                </c:pt>
                <c:pt idx="39">
                  <c:v>9.1432640000000003</c:v>
                </c:pt>
                <c:pt idx="40">
                  <c:v>9.0791649999999997</c:v>
                </c:pt>
              </c:numCache>
            </c:numRef>
          </c:val>
          <c:smooth val="0"/>
        </c:ser>
        <c:ser>
          <c:idx val="12"/>
          <c:order val="6"/>
          <c:tx>
            <c:strRef>
              <c:f>Sheet1!$J$1</c:f>
              <c:strCache>
                <c:ptCount val="1"/>
                <c:pt idx="0">
                  <c:v>Low Ren</c:v>
                </c:pt>
              </c:strCache>
            </c:strRef>
          </c:tx>
          <c:spPr>
            <a:ln w="28575" cap="rnd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Sheet1!$J$2:$J$42</c:f>
              <c:numCache>
                <c:formatCode>General</c:formatCode>
                <c:ptCount val="41"/>
                <c:pt idx="0">
                  <c:v>11.592068743432071</c:v>
                </c:pt>
                <c:pt idx="1">
                  <c:v>11.43581269491836</c:v>
                </c:pt>
                <c:pt idx="2">
                  <c:v>11.15258712</c:v>
                </c:pt>
                <c:pt idx="3">
                  <c:v>11.21641935040047</c:v>
                </c:pt>
                <c:pt idx="4">
                  <c:v>11.41726289584901</c:v>
                </c:pt>
                <c:pt idx="5">
                  <c:v>11.277165019498391</c:v>
                </c:pt>
                <c:pt idx="6">
                  <c:v>11.009956404532639</c:v>
                </c:pt>
                <c:pt idx="7">
                  <c:v>11.02772132578219</c:v>
                </c:pt>
                <c:pt idx="8">
                  <c:v>10.820544978965691</c:v>
                </c:pt>
                <c:pt idx="9">
                  <c:v>10.70143481940053</c:v>
                </c:pt>
                <c:pt idx="10">
                  <c:v>10.414679</c:v>
                </c:pt>
                <c:pt idx="11">
                  <c:v>10.594844</c:v>
                </c:pt>
                <c:pt idx="12">
                  <c:v>10.522114999999999</c:v>
                </c:pt>
                <c:pt idx="13">
                  <c:v>10.389858</c:v>
                </c:pt>
                <c:pt idx="14">
                  <c:v>10.265373</c:v>
                </c:pt>
                <c:pt idx="15">
                  <c:v>10.235239999999999</c:v>
                </c:pt>
                <c:pt idx="16">
                  <c:v>10.236038000000001</c:v>
                </c:pt>
                <c:pt idx="17">
                  <c:v>10.215581</c:v>
                </c:pt>
                <c:pt idx="18">
                  <c:v>10.184680999999999</c:v>
                </c:pt>
                <c:pt idx="19">
                  <c:v>10.149495999999999</c:v>
                </c:pt>
                <c:pt idx="20">
                  <c:v>10.141249</c:v>
                </c:pt>
                <c:pt idx="21">
                  <c:v>10.160557000000001</c:v>
                </c:pt>
                <c:pt idx="22">
                  <c:v>10.148612</c:v>
                </c:pt>
                <c:pt idx="23">
                  <c:v>10.150509</c:v>
                </c:pt>
                <c:pt idx="24">
                  <c:v>10.130117</c:v>
                </c:pt>
                <c:pt idx="25">
                  <c:v>10.098974</c:v>
                </c:pt>
                <c:pt idx="26">
                  <c:v>10.064677</c:v>
                </c:pt>
                <c:pt idx="27">
                  <c:v>10.021284</c:v>
                </c:pt>
                <c:pt idx="28">
                  <c:v>10.003607000000001</c:v>
                </c:pt>
                <c:pt idx="29">
                  <c:v>9.9488559999999993</c:v>
                </c:pt>
                <c:pt idx="30">
                  <c:v>9.9114679999999993</c:v>
                </c:pt>
                <c:pt idx="31">
                  <c:v>9.8675899999999999</c:v>
                </c:pt>
                <c:pt idx="32">
                  <c:v>9.8167380000000009</c:v>
                </c:pt>
                <c:pt idx="33">
                  <c:v>9.7627559999999995</c:v>
                </c:pt>
                <c:pt idx="34">
                  <c:v>9.7140450000000005</c:v>
                </c:pt>
                <c:pt idx="35">
                  <c:v>9.673902</c:v>
                </c:pt>
                <c:pt idx="36">
                  <c:v>9.6075280000000003</c:v>
                </c:pt>
                <c:pt idx="37">
                  <c:v>9.5329639999999998</c:v>
                </c:pt>
                <c:pt idx="38">
                  <c:v>9.4643759999999997</c:v>
                </c:pt>
                <c:pt idx="39">
                  <c:v>9.3961469999999991</c:v>
                </c:pt>
                <c:pt idx="40">
                  <c:v>9.3136060000000001</c:v>
                </c:pt>
              </c:numCache>
            </c:numRef>
          </c:val>
          <c:smooth val="0"/>
        </c:ser>
        <c:ser>
          <c:idx val="11"/>
          <c:order val="7"/>
          <c:tx>
            <c:strRef>
              <c:f>Sheet1!$I$1</c:f>
              <c:strCache>
                <c:ptCount val="1"/>
                <c:pt idx="0">
                  <c:v>High Ren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Sheet1!$I$2:$I$42</c:f>
              <c:numCache>
                <c:formatCode>General</c:formatCode>
                <c:ptCount val="41"/>
                <c:pt idx="0">
                  <c:v>11.592068743432071</c:v>
                </c:pt>
                <c:pt idx="1">
                  <c:v>11.43581269491836</c:v>
                </c:pt>
                <c:pt idx="2">
                  <c:v>11.15258712</c:v>
                </c:pt>
                <c:pt idx="3">
                  <c:v>11.21641935040047</c:v>
                </c:pt>
                <c:pt idx="4">
                  <c:v>11.41726289584901</c:v>
                </c:pt>
                <c:pt idx="5">
                  <c:v>11.277165019498391</c:v>
                </c:pt>
                <c:pt idx="6">
                  <c:v>11.009956404532639</c:v>
                </c:pt>
                <c:pt idx="7">
                  <c:v>11.02772132578219</c:v>
                </c:pt>
                <c:pt idx="8">
                  <c:v>10.820544978965691</c:v>
                </c:pt>
                <c:pt idx="9">
                  <c:v>10.70143481940053</c:v>
                </c:pt>
                <c:pt idx="10">
                  <c:v>10.413657000000001</c:v>
                </c:pt>
                <c:pt idx="11">
                  <c:v>10.597625000000001</c:v>
                </c:pt>
                <c:pt idx="12">
                  <c:v>10.526646</c:v>
                </c:pt>
                <c:pt idx="13">
                  <c:v>10.400842000000001</c:v>
                </c:pt>
                <c:pt idx="14">
                  <c:v>10.322279</c:v>
                </c:pt>
                <c:pt idx="15">
                  <c:v>10.306630999999999</c:v>
                </c:pt>
                <c:pt idx="16">
                  <c:v>10.371537</c:v>
                </c:pt>
                <c:pt idx="17">
                  <c:v>10.380635</c:v>
                </c:pt>
                <c:pt idx="18">
                  <c:v>10.392628</c:v>
                </c:pt>
                <c:pt idx="19">
                  <c:v>10.350367</c:v>
                </c:pt>
                <c:pt idx="20">
                  <c:v>10.351354000000001</c:v>
                </c:pt>
                <c:pt idx="21">
                  <c:v>10.373817000000001</c:v>
                </c:pt>
                <c:pt idx="22">
                  <c:v>10.371019</c:v>
                </c:pt>
                <c:pt idx="23">
                  <c:v>10.406238</c:v>
                </c:pt>
                <c:pt idx="24">
                  <c:v>10.384520999999999</c:v>
                </c:pt>
                <c:pt idx="25">
                  <c:v>10.403907999999999</c:v>
                </c:pt>
                <c:pt idx="26">
                  <c:v>10.375610999999999</c:v>
                </c:pt>
                <c:pt idx="27">
                  <c:v>10.319414999999999</c:v>
                </c:pt>
                <c:pt idx="28">
                  <c:v>10.283839</c:v>
                </c:pt>
                <c:pt idx="29">
                  <c:v>10.248245000000001</c:v>
                </c:pt>
                <c:pt idx="30">
                  <c:v>10.250477</c:v>
                </c:pt>
                <c:pt idx="31">
                  <c:v>10.24249</c:v>
                </c:pt>
                <c:pt idx="32">
                  <c:v>10.232695</c:v>
                </c:pt>
                <c:pt idx="33">
                  <c:v>10.190728999999999</c:v>
                </c:pt>
                <c:pt idx="34">
                  <c:v>10.177552</c:v>
                </c:pt>
                <c:pt idx="35">
                  <c:v>10.167137</c:v>
                </c:pt>
                <c:pt idx="36">
                  <c:v>10.145555999999999</c:v>
                </c:pt>
                <c:pt idx="37">
                  <c:v>10.109207</c:v>
                </c:pt>
                <c:pt idx="38">
                  <c:v>10.090178</c:v>
                </c:pt>
                <c:pt idx="39">
                  <c:v>10.040623</c:v>
                </c:pt>
                <c:pt idx="40">
                  <c:v>9.9852720000000001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Sheet1!$G$1</c:f>
              <c:strCache>
                <c:ptCount val="1"/>
                <c:pt idx="0">
                  <c:v>Reference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Sheet1!$G$2:$G$42</c:f>
              <c:numCache>
                <c:formatCode>General</c:formatCode>
                <c:ptCount val="41"/>
                <c:pt idx="0">
                  <c:v>11.592068743432071</c:v>
                </c:pt>
                <c:pt idx="1">
                  <c:v>11.43581269491836</c:v>
                </c:pt>
                <c:pt idx="2">
                  <c:v>11.15258712</c:v>
                </c:pt>
                <c:pt idx="3">
                  <c:v>11.21641935040047</c:v>
                </c:pt>
                <c:pt idx="4">
                  <c:v>11.41726289584901</c:v>
                </c:pt>
                <c:pt idx="5">
                  <c:v>11.277165019498391</c:v>
                </c:pt>
                <c:pt idx="6">
                  <c:v>11.009956404532639</c:v>
                </c:pt>
                <c:pt idx="7">
                  <c:v>11.02772132578219</c:v>
                </c:pt>
                <c:pt idx="8">
                  <c:v>10.820544978965691</c:v>
                </c:pt>
                <c:pt idx="9">
                  <c:v>10.70143481940053</c:v>
                </c:pt>
                <c:pt idx="10">
                  <c:v>10.416587</c:v>
                </c:pt>
                <c:pt idx="11">
                  <c:v>10.604009</c:v>
                </c:pt>
                <c:pt idx="12">
                  <c:v>10.523453</c:v>
                </c:pt>
                <c:pt idx="13">
                  <c:v>10.404840999999999</c:v>
                </c:pt>
                <c:pt idx="14">
                  <c:v>10.315863999999999</c:v>
                </c:pt>
                <c:pt idx="15">
                  <c:v>10.29508</c:v>
                </c:pt>
                <c:pt idx="16">
                  <c:v>10.309146</c:v>
                </c:pt>
                <c:pt idx="17">
                  <c:v>10.315581999999999</c:v>
                </c:pt>
                <c:pt idx="18">
                  <c:v>10.306461000000001</c:v>
                </c:pt>
                <c:pt idx="19">
                  <c:v>10.313711</c:v>
                </c:pt>
                <c:pt idx="20">
                  <c:v>10.279489</c:v>
                </c:pt>
                <c:pt idx="21">
                  <c:v>10.281264</c:v>
                </c:pt>
                <c:pt idx="22">
                  <c:v>10.238991</c:v>
                </c:pt>
                <c:pt idx="23">
                  <c:v>10.282258000000001</c:v>
                </c:pt>
                <c:pt idx="24">
                  <c:v>10.269257</c:v>
                </c:pt>
                <c:pt idx="25">
                  <c:v>10.265727999999999</c:v>
                </c:pt>
                <c:pt idx="26">
                  <c:v>10.21719</c:v>
                </c:pt>
                <c:pt idx="27">
                  <c:v>10.176542</c:v>
                </c:pt>
                <c:pt idx="28">
                  <c:v>10.133089</c:v>
                </c:pt>
                <c:pt idx="29">
                  <c:v>10.093248000000001</c:v>
                </c:pt>
                <c:pt idx="30">
                  <c:v>10.071244</c:v>
                </c:pt>
                <c:pt idx="31">
                  <c:v>10.046385000000001</c:v>
                </c:pt>
                <c:pt idx="32">
                  <c:v>10.033480000000001</c:v>
                </c:pt>
                <c:pt idx="33">
                  <c:v>9.9435900000000004</c:v>
                </c:pt>
                <c:pt idx="34">
                  <c:v>9.9226019999999995</c:v>
                </c:pt>
                <c:pt idx="35">
                  <c:v>9.8906019999999994</c:v>
                </c:pt>
                <c:pt idx="36">
                  <c:v>9.8339180000000006</c:v>
                </c:pt>
                <c:pt idx="37">
                  <c:v>9.8216149999999995</c:v>
                </c:pt>
                <c:pt idx="38">
                  <c:v>9.7845440000000004</c:v>
                </c:pt>
                <c:pt idx="39">
                  <c:v>9.7091410000000007</c:v>
                </c:pt>
                <c:pt idx="40">
                  <c:v>9.6342680000000005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0607472"/>
        <c:axId val="-120608560"/>
        <c:extLst>
          <c:ext xmlns:c15="http://schemas.microsoft.com/office/drawing/2012/chart" uri="{02D57815-91ED-43cb-92C2-25804820EDAC}">
            <c15:filteredLineSeries>
              <c15:ser>
                <c:idx val="0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Low Economic Growth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Sheet1!$A$2:$A$42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Sheet1!$E$2:$E$42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11.592068743432071</c:v>
                      </c:pt>
                      <c:pt idx="1">
                        <c:v>11.43581269491836</c:v>
                      </c:pt>
                      <c:pt idx="2">
                        <c:v>11.15258712</c:v>
                      </c:pt>
                      <c:pt idx="3">
                        <c:v>11.21641935040047</c:v>
                      </c:pt>
                      <c:pt idx="4">
                        <c:v>11.41726289584901</c:v>
                      </c:pt>
                      <c:pt idx="5">
                        <c:v>11.277165019498391</c:v>
                      </c:pt>
                      <c:pt idx="6">
                        <c:v>11.009956404532639</c:v>
                      </c:pt>
                      <c:pt idx="7">
                        <c:v>11.02772132578219</c:v>
                      </c:pt>
                      <c:pt idx="8">
                        <c:v>10.820544978965691</c:v>
                      </c:pt>
                      <c:pt idx="9">
                        <c:v>10.70143481940053</c:v>
                      </c:pt>
                      <c:pt idx="10">
                        <c:v>10.421424</c:v>
                      </c:pt>
                      <c:pt idx="11">
                        <c:v>10.589229</c:v>
                      </c:pt>
                      <c:pt idx="12">
                        <c:v>10.481972000000001</c:v>
                      </c:pt>
                      <c:pt idx="13">
                        <c:v>10.333779</c:v>
                      </c:pt>
                      <c:pt idx="14">
                        <c:v>10.247881</c:v>
                      </c:pt>
                      <c:pt idx="15">
                        <c:v>10.219061</c:v>
                      </c:pt>
                      <c:pt idx="16">
                        <c:v>10.251289999999999</c:v>
                      </c:pt>
                      <c:pt idx="17">
                        <c:v>10.240396</c:v>
                      </c:pt>
                      <c:pt idx="18">
                        <c:v>10.217186999999999</c:v>
                      </c:pt>
                      <c:pt idx="19">
                        <c:v>10.190509</c:v>
                      </c:pt>
                      <c:pt idx="20">
                        <c:v>10.210006999999999</c:v>
                      </c:pt>
                      <c:pt idx="21">
                        <c:v>10.199669</c:v>
                      </c:pt>
                      <c:pt idx="22">
                        <c:v>10.178929</c:v>
                      </c:pt>
                      <c:pt idx="23">
                        <c:v>10.179892000000001</c:v>
                      </c:pt>
                      <c:pt idx="24">
                        <c:v>10.158443999999999</c:v>
                      </c:pt>
                      <c:pt idx="25">
                        <c:v>10.140088</c:v>
                      </c:pt>
                      <c:pt idx="26">
                        <c:v>10.078989999999999</c:v>
                      </c:pt>
                      <c:pt idx="27">
                        <c:v>10.01962</c:v>
                      </c:pt>
                      <c:pt idx="28">
                        <c:v>9.9695400000000003</c:v>
                      </c:pt>
                      <c:pt idx="29">
                        <c:v>9.9176099999999998</c:v>
                      </c:pt>
                      <c:pt idx="30">
                        <c:v>9.8696859999999997</c:v>
                      </c:pt>
                      <c:pt idx="31">
                        <c:v>9.8131909999999998</c:v>
                      </c:pt>
                      <c:pt idx="32">
                        <c:v>9.7492439999999991</c:v>
                      </c:pt>
                      <c:pt idx="33">
                        <c:v>9.6635229999999996</c:v>
                      </c:pt>
                      <c:pt idx="34">
                        <c:v>9.6035179999999993</c:v>
                      </c:pt>
                      <c:pt idx="35">
                        <c:v>9.5404330000000002</c:v>
                      </c:pt>
                      <c:pt idx="36">
                        <c:v>9.4600690000000007</c:v>
                      </c:pt>
                      <c:pt idx="37">
                        <c:v>9.3658540000000006</c:v>
                      </c:pt>
                      <c:pt idx="38">
                        <c:v>9.2812649999999994</c:v>
                      </c:pt>
                      <c:pt idx="39">
                        <c:v>9.1861470000000001</c:v>
                      </c:pt>
                      <c:pt idx="40">
                        <c:v>9.1037119999999998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7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High Economic Growth</c:v>
                      </c:pt>
                    </c:strCache>
                  </c:strRef>
                </c:tx>
                <c:spPr>
                  <a:ln w="22225" cap="rnd">
                    <a:solidFill>
                      <a:schemeClr val="accent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Sheet1!$A$2:$A$42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Sheet1!$C$2:$C$42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11.592068743432071</c:v>
                      </c:pt>
                      <c:pt idx="1">
                        <c:v>11.43581269491836</c:v>
                      </c:pt>
                      <c:pt idx="2">
                        <c:v>11.15258712</c:v>
                      </c:pt>
                      <c:pt idx="3">
                        <c:v>11.21641935040047</c:v>
                      </c:pt>
                      <c:pt idx="4">
                        <c:v>11.41726289584901</c:v>
                      </c:pt>
                      <c:pt idx="5">
                        <c:v>11.277165019498391</c:v>
                      </c:pt>
                      <c:pt idx="6">
                        <c:v>11.009956404532639</c:v>
                      </c:pt>
                      <c:pt idx="7">
                        <c:v>11.02772132578219</c:v>
                      </c:pt>
                      <c:pt idx="8">
                        <c:v>10.820544978965691</c:v>
                      </c:pt>
                      <c:pt idx="9">
                        <c:v>10.70143481940053</c:v>
                      </c:pt>
                      <c:pt idx="10">
                        <c:v>10.39809</c:v>
                      </c:pt>
                      <c:pt idx="11">
                        <c:v>10.608419</c:v>
                      </c:pt>
                      <c:pt idx="12">
                        <c:v>10.602373</c:v>
                      </c:pt>
                      <c:pt idx="13">
                        <c:v>10.513711000000001</c:v>
                      </c:pt>
                      <c:pt idx="14">
                        <c:v>10.418799999999999</c:v>
                      </c:pt>
                      <c:pt idx="15">
                        <c:v>10.399433</c:v>
                      </c:pt>
                      <c:pt idx="16">
                        <c:v>10.430052</c:v>
                      </c:pt>
                      <c:pt idx="17">
                        <c:v>10.42347</c:v>
                      </c:pt>
                      <c:pt idx="18">
                        <c:v>10.408837999999999</c:v>
                      </c:pt>
                      <c:pt idx="19">
                        <c:v>10.395818</c:v>
                      </c:pt>
                      <c:pt idx="20">
                        <c:v>10.39892</c:v>
                      </c:pt>
                      <c:pt idx="21">
                        <c:v>10.401037000000001</c:v>
                      </c:pt>
                      <c:pt idx="22">
                        <c:v>10.42672</c:v>
                      </c:pt>
                      <c:pt idx="23">
                        <c:v>10.455629999999999</c:v>
                      </c:pt>
                      <c:pt idx="24">
                        <c:v>10.452653</c:v>
                      </c:pt>
                      <c:pt idx="25">
                        <c:v>10.435114</c:v>
                      </c:pt>
                      <c:pt idx="26">
                        <c:v>10.374929</c:v>
                      </c:pt>
                      <c:pt idx="27">
                        <c:v>10.370329</c:v>
                      </c:pt>
                      <c:pt idx="28">
                        <c:v>10.351336</c:v>
                      </c:pt>
                      <c:pt idx="29">
                        <c:v>10.333228</c:v>
                      </c:pt>
                      <c:pt idx="30">
                        <c:v>10.321566000000001</c:v>
                      </c:pt>
                      <c:pt idx="31">
                        <c:v>10.283906999999999</c:v>
                      </c:pt>
                      <c:pt idx="32">
                        <c:v>10.2554</c:v>
                      </c:pt>
                      <c:pt idx="33">
                        <c:v>10.194678</c:v>
                      </c:pt>
                      <c:pt idx="34">
                        <c:v>10.207725999999999</c:v>
                      </c:pt>
                      <c:pt idx="35">
                        <c:v>10.196459000000001</c:v>
                      </c:pt>
                      <c:pt idx="36">
                        <c:v>10.177077000000001</c:v>
                      </c:pt>
                      <c:pt idx="37">
                        <c:v>10.157975</c:v>
                      </c:pt>
                      <c:pt idx="38">
                        <c:v>10.114006</c:v>
                      </c:pt>
                      <c:pt idx="39">
                        <c:v>10.046689000000001</c:v>
                      </c:pt>
                      <c:pt idx="40">
                        <c:v>9.9702029999999997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8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Low Oil Price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Sheet1!$A$2:$A$42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Sheet1!$F$2:$F$42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11.592068743432071</c:v>
                      </c:pt>
                      <c:pt idx="1">
                        <c:v>11.43581269491836</c:v>
                      </c:pt>
                      <c:pt idx="2">
                        <c:v>11.15258712</c:v>
                      </c:pt>
                      <c:pt idx="3">
                        <c:v>11.21641935040047</c:v>
                      </c:pt>
                      <c:pt idx="4">
                        <c:v>11.41726289584901</c:v>
                      </c:pt>
                      <c:pt idx="5">
                        <c:v>11.277165019498391</c:v>
                      </c:pt>
                      <c:pt idx="6">
                        <c:v>11.009956404532639</c:v>
                      </c:pt>
                      <c:pt idx="7">
                        <c:v>11.02772132578219</c:v>
                      </c:pt>
                      <c:pt idx="8">
                        <c:v>10.820544978965691</c:v>
                      </c:pt>
                      <c:pt idx="9">
                        <c:v>10.70143481940053</c:v>
                      </c:pt>
                      <c:pt idx="10">
                        <c:v>10.414721999999999</c:v>
                      </c:pt>
                      <c:pt idx="11">
                        <c:v>10.550801999999999</c:v>
                      </c:pt>
                      <c:pt idx="12">
                        <c:v>10.455111</c:v>
                      </c:pt>
                      <c:pt idx="13">
                        <c:v>10.476224</c:v>
                      </c:pt>
                      <c:pt idx="14">
                        <c:v>10.477499</c:v>
                      </c:pt>
                      <c:pt idx="15">
                        <c:v>10.453077</c:v>
                      </c:pt>
                      <c:pt idx="16">
                        <c:v>10.417975999999999</c:v>
                      </c:pt>
                      <c:pt idx="17">
                        <c:v>10.388752999999999</c:v>
                      </c:pt>
                      <c:pt idx="18">
                        <c:v>10.353666</c:v>
                      </c:pt>
                      <c:pt idx="19">
                        <c:v>10.320629</c:v>
                      </c:pt>
                      <c:pt idx="20">
                        <c:v>10.312215999999999</c:v>
                      </c:pt>
                      <c:pt idx="21">
                        <c:v>10.313834</c:v>
                      </c:pt>
                      <c:pt idx="22">
                        <c:v>10.326542999999999</c:v>
                      </c:pt>
                      <c:pt idx="23">
                        <c:v>10.341116</c:v>
                      </c:pt>
                      <c:pt idx="24">
                        <c:v>10.295838</c:v>
                      </c:pt>
                      <c:pt idx="25">
                        <c:v>10.303685</c:v>
                      </c:pt>
                      <c:pt idx="26">
                        <c:v>10.247453</c:v>
                      </c:pt>
                      <c:pt idx="27">
                        <c:v>10.199443</c:v>
                      </c:pt>
                      <c:pt idx="28">
                        <c:v>10.143495</c:v>
                      </c:pt>
                      <c:pt idx="29">
                        <c:v>10.109461</c:v>
                      </c:pt>
                      <c:pt idx="30">
                        <c:v>10.091956</c:v>
                      </c:pt>
                      <c:pt idx="31">
                        <c:v>10.056538</c:v>
                      </c:pt>
                      <c:pt idx="32">
                        <c:v>10.037699</c:v>
                      </c:pt>
                      <c:pt idx="33">
                        <c:v>9.9792660000000009</c:v>
                      </c:pt>
                      <c:pt idx="34">
                        <c:v>9.9154</c:v>
                      </c:pt>
                      <c:pt idx="35">
                        <c:v>9.9168699999999994</c:v>
                      </c:pt>
                      <c:pt idx="36">
                        <c:v>9.8812940000000005</c:v>
                      </c:pt>
                      <c:pt idx="37">
                        <c:v>9.8292260000000002</c:v>
                      </c:pt>
                      <c:pt idx="38">
                        <c:v>9.7799700000000005</c:v>
                      </c:pt>
                      <c:pt idx="39">
                        <c:v>9.7176069999999992</c:v>
                      </c:pt>
                      <c:pt idx="40">
                        <c:v>9.6431199999999997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High Oil Price</c:v>
                      </c:pt>
                    </c:strCache>
                  </c:strRef>
                </c:tx>
                <c:spPr>
                  <a:ln w="22225" cap="rnd">
                    <a:solidFill>
                      <a:schemeClr val="accent5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Sheet1!$A$2:$A$42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Sheet1!$D$2:$D$42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11.592068743432071</c:v>
                      </c:pt>
                      <c:pt idx="1">
                        <c:v>11.43581269491836</c:v>
                      </c:pt>
                      <c:pt idx="2">
                        <c:v>11.15258712</c:v>
                      </c:pt>
                      <c:pt idx="3">
                        <c:v>11.21641935040047</c:v>
                      </c:pt>
                      <c:pt idx="4">
                        <c:v>11.41726289584901</c:v>
                      </c:pt>
                      <c:pt idx="5">
                        <c:v>11.277165019498391</c:v>
                      </c:pt>
                      <c:pt idx="6">
                        <c:v>11.009956404532639</c:v>
                      </c:pt>
                      <c:pt idx="7">
                        <c:v>11.02772132578219</c:v>
                      </c:pt>
                      <c:pt idx="8">
                        <c:v>10.820544978965691</c:v>
                      </c:pt>
                      <c:pt idx="9">
                        <c:v>10.70143481940053</c:v>
                      </c:pt>
                      <c:pt idx="10">
                        <c:v>10.413733000000001</c:v>
                      </c:pt>
                      <c:pt idx="11">
                        <c:v>10.645151</c:v>
                      </c:pt>
                      <c:pt idx="12">
                        <c:v>10.562426</c:v>
                      </c:pt>
                      <c:pt idx="13">
                        <c:v>10.452806000000001</c:v>
                      </c:pt>
                      <c:pt idx="14">
                        <c:v>10.340399</c:v>
                      </c:pt>
                      <c:pt idx="15">
                        <c:v>10.271297000000001</c:v>
                      </c:pt>
                      <c:pt idx="16">
                        <c:v>10.226758999999999</c:v>
                      </c:pt>
                      <c:pt idx="17">
                        <c:v>10.169193</c:v>
                      </c:pt>
                      <c:pt idx="18">
                        <c:v>10.119052</c:v>
                      </c:pt>
                      <c:pt idx="19">
                        <c:v>10.060871000000001</c:v>
                      </c:pt>
                      <c:pt idx="20">
                        <c:v>10.023790999999999</c:v>
                      </c:pt>
                      <c:pt idx="21">
                        <c:v>9.9714419999999997</c:v>
                      </c:pt>
                      <c:pt idx="22">
                        <c:v>9.9434229999999992</c:v>
                      </c:pt>
                      <c:pt idx="23">
                        <c:v>9.8829379999999993</c:v>
                      </c:pt>
                      <c:pt idx="24">
                        <c:v>9.8085459999999998</c:v>
                      </c:pt>
                      <c:pt idx="25">
                        <c:v>9.7829359999999994</c:v>
                      </c:pt>
                      <c:pt idx="26">
                        <c:v>9.7110760000000003</c:v>
                      </c:pt>
                      <c:pt idx="27">
                        <c:v>9.6408430000000003</c:v>
                      </c:pt>
                      <c:pt idx="28">
                        <c:v>9.6066350000000007</c:v>
                      </c:pt>
                      <c:pt idx="29">
                        <c:v>9.5681999999999992</c:v>
                      </c:pt>
                      <c:pt idx="30">
                        <c:v>9.5384799999999998</c:v>
                      </c:pt>
                      <c:pt idx="31">
                        <c:v>9.5099359999999997</c:v>
                      </c:pt>
                      <c:pt idx="32">
                        <c:v>9.4918189999999996</c:v>
                      </c:pt>
                      <c:pt idx="33">
                        <c:v>9.4513979999999993</c:v>
                      </c:pt>
                      <c:pt idx="34">
                        <c:v>9.4330999999999996</c:v>
                      </c:pt>
                      <c:pt idx="35">
                        <c:v>9.4038550000000001</c:v>
                      </c:pt>
                      <c:pt idx="36">
                        <c:v>9.3815570000000008</c:v>
                      </c:pt>
                      <c:pt idx="37">
                        <c:v>9.3658909999999995</c:v>
                      </c:pt>
                      <c:pt idx="38">
                        <c:v>9.3487760000000009</c:v>
                      </c:pt>
                      <c:pt idx="39">
                        <c:v>9.3054699999999997</c:v>
                      </c:pt>
                      <c:pt idx="40">
                        <c:v>9.2653119999999998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-12060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0856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0608560"/>
        <c:scaling>
          <c:orientation val="minMax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07472"/>
        <c:crossesAt val="11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264216972878389E-2"/>
          <c:y val="0.11494746549230264"/>
          <c:w val="0.84072165012522593"/>
          <c:h val="0.783293475396966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DS bkWh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  <a:effectLst/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1.2603999999999999E-2</c:v>
                </c:pt>
                <c:pt idx="1">
                  <c:v>2.7702000000000001E-2</c:v>
                </c:pt>
                <c:pt idx="2">
                  <c:v>3.4495195999999999E-2</c:v>
                </c:pt>
                <c:pt idx="3">
                  <c:v>3.8139200000000005E-2</c:v>
                </c:pt>
                <c:pt idx="4">
                  <c:v>4.06592E-2</c:v>
                </c:pt>
                <c:pt idx="5">
                  <c:v>4.2431199999999995E-2</c:v>
                </c:pt>
                <c:pt idx="6">
                  <c:v>4.4194952000000003E-2</c:v>
                </c:pt>
                <c:pt idx="7">
                  <c:v>4.6214159999999997E-2</c:v>
                </c:pt>
                <c:pt idx="8">
                  <c:v>4.7858159999999997E-2</c:v>
                </c:pt>
                <c:pt idx="9">
                  <c:v>4.9502160000000003E-2</c:v>
                </c:pt>
                <c:pt idx="10">
                  <c:v>5.1146164000000001E-2</c:v>
                </c:pt>
                <c:pt idx="11">
                  <c:v>5.1146164000000001E-2</c:v>
                </c:pt>
                <c:pt idx="12">
                  <c:v>5.1411360000000003E-2</c:v>
                </c:pt>
                <c:pt idx="13">
                  <c:v>5.1465476000000003E-2</c:v>
                </c:pt>
                <c:pt idx="14">
                  <c:v>5.1837671999999994E-2</c:v>
                </c:pt>
                <c:pt idx="15">
                  <c:v>6.4074640000000002E-2</c:v>
                </c:pt>
                <c:pt idx="16">
                  <c:v>6.4419051999999991E-2</c:v>
                </c:pt>
                <c:pt idx="17">
                  <c:v>6.4411056000000008E-2</c:v>
                </c:pt>
                <c:pt idx="18">
                  <c:v>6.4411056000000008E-2</c:v>
                </c:pt>
                <c:pt idx="19">
                  <c:v>6.4411056000000008E-2</c:v>
                </c:pt>
                <c:pt idx="20">
                  <c:v>6.5646179999999998E-2</c:v>
                </c:pt>
                <c:pt idx="21">
                  <c:v>6.6212447999999993E-2</c:v>
                </c:pt>
                <c:pt idx="22">
                  <c:v>6.6212447999999993E-2</c:v>
                </c:pt>
                <c:pt idx="23">
                  <c:v>6.8455344000000001E-2</c:v>
                </c:pt>
                <c:pt idx="24">
                  <c:v>6.9765891999999996E-2</c:v>
                </c:pt>
                <c:pt idx="25">
                  <c:v>7.0986480000000005E-2</c:v>
                </c:pt>
                <c:pt idx="26">
                  <c:v>7.7765184000000001E-2</c:v>
                </c:pt>
                <c:pt idx="27">
                  <c:v>7.8375976E-2</c:v>
                </c:pt>
                <c:pt idx="28">
                  <c:v>7.9636871999999997E-2</c:v>
                </c:pt>
                <c:pt idx="29">
                  <c:v>8.146919200000001E-2</c:v>
                </c:pt>
                <c:pt idx="30">
                  <c:v>8.2300763999999998E-2</c:v>
                </c:pt>
              </c:numCache>
            </c:numRef>
          </c:val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Hyb Batt bkWh</c:v>
                </c:pt>
              </c:strCache>
            </c:strRef>
          </c:tx>
          <c:spPr>
            <a:solidFill>
              <a:srgbClr val="0096D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5.2362933333333344E-4</c:v>
                </c:pt>
                <c:pt idx="5">
                  <c:v>1.1297773333333334E-2</c:v>
                </c:pt>
                <c:pt idx="6">
                  <c:v>1.3203878666666667E-2</c:v>
                </c:pt>
                <c:pt idx="7">
                  <c:v>2.1175061333333335E-2</c:v>
                </c:pt>
                <c:pt idx="8">
                  <c:v>2.5181432E-2</c:v>
                </c:pt>
                <c:pt idx="9">
                  <c:v>2.9545354666666669E-2</c:v>
                </c:pt>
                <c:pt idx="10">
                  <c:v>3.5988791999999999E-2</c:v>
                </c:pt>
                <c:pt idx="11">
                  <c:v>4.0604645333333328E-2</c:v>
                </c:pt>
                <c:pt idx="12">
                  <c:v>4.3587840000000003E-2</c:v>
                </c:pt>
                <c:pt idx="13">
                  <c:v>4.8234430666666668E-2</c:v>
                </c:pt>
                <c:pt idx="14">
                  <c:v>5.4197657333333329E-2</c:v>
                </c:pt>
                <c:pt idx="15">
                  <c:v>5.9725906666666669E-2</c:v>
                </c:pt>
                <c:pt idx="16">
                  <c:v>6.4931208000000004E-2</c:v>
                </c:pt>
                <c:pt idx="17">
                  <c:v>7.2198038666666672E-2</c:v>
                </c:pt>
                <c:pt idx="18">
                  <c:v>8.0853592000000002E-2</c:v>
                </c:pt>
                <c:pt idx="19">
                  <c:v>8.6939270666666679E-2</c:v>
                </c:pt>
                <c:pt idx="20">
                  <c:v>9.2702148000000012E-2</c:v>
                </c:pt>
                <c:pt idx="21">
                  <c:v>9.8354807999999988E-2</c:v>
                </c:pt>
                <c:pt idx="22">
                  <c:v>0.10284320133333334</c:v>
                </c:pt>
                <c:pt idx="23">
                  <c:v>0.10796318533333334</c:v>
                </c:pt>
                <c:pt idx="24">
                  <c:v>0.11230989599999999</c:v>
                </c:pt>
                <c:pt idx="25">
                  <c:v>0.12132126933333331</c:v>
                </c:pt>
                <c:pt idx="26">
                  <c:v>0.12769246399999998</c:v>
                </c:pt>
                <c:pt idx="27">
                  <c:v>0.1333025306666667</c:v>
                </c:pt>
                <c:pt idx="28">
                  <c:v>0.14212778666666664</c:v>
                </c:pt>
                <c:pt idx="29">
                  <c:v>0.14794619733333333</c:v>
                </c:pt>
                <c:pt idx="30">
                  <c:v>0.15306229600000001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-120622160"/>
        <c:axId val="-120626512"/>
      </c:barChart>
      <c:dateAx>
        <c:axId val="-12062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26512"/>
        <c:crosses val="autoZero"/>
        <c:auto val="0"/>
        <c:lblOffset val="100"/>
        <c:baseTimeUnit val="days"/>
        <c:majorUnit val="5"/>
        <c:majorTimeUnit val="days"/>
      </c:dateAx>
      <c:valAx>
        <c:axId val="-12062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>
                  <a:lumMod val="65000"/>
                </a:srgb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2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59535513861876"/>
          <c:y val="0.11540213734089325"/>
          <c:w val="0.80892628752897588"/>
          <c:h val="0.77650035693379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stand-alone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48.478703000000003</c:v>
                </c:pt>
                <c:pt idx="1">
                  <c:v>60.402000000000001</c:v>
                </c:pt>
                <c:pt idx="2">
                  <c:v>76.383865</c:v>
                </c:pt>
                <c:pt idx="3">
                  <c:v>82.125450000000001</c:v>
                </c:pt>
                <c:pt idx="4">
                  <c:v>91.972335999999999</c:v>
                </c:pt>
                <c:pt idx="5">
                  <c:v>101.902748</c:v>
                </c:pt>
                <c:pt idx="6">
                  <c:v>120.505554</c:v>
                </c:pt>
                <c:pt idx="7">
                  <c:v>130.05317700000001</c:v>
                </c:pt>
                <c:pt idx="8">
                  <c:v>134.333923</c:v>
                </c:pt>
                <c:pt idx="9">
                  <c:v>145.286697</c:v>
                </c:pt>
                <c:pt idx="10">
                  <c:v>148.415909</c:v>
                </c:pt>
                <c:pt idx="11">
                  <c:v>152.8759</c:v>
                </c:pt>
                <c:pt idx="12">
                  <c:v>161.24246199999999</c:v>
                </c:pt>
                <c:pt idx="13">
                  <c:v>167.702698</c:v>
                </c:pt>
                <c:pt idx="14">
                  <c:v>170.25126599999999</c:v>
                </c:pt>
                <c:pt idx="15">
                  <c:v>176.09304800000001</c:v>
                </c:pt>
                <c:pt idx="16">
                  <c:v>179.140762</c:v>
                </c:pt>
                <c:pt idx="17">
                  <c:v>181.23121599999999</c:v>
                </c:pt>
                <c:pt idx="18">
                  <c:v>183.15701300000001</c:v>
                </c:pt>
                <c:pt idx="19">
                  <c:v>183.34489400000001</c:v>
                </c:pt>
                <c:pt idx="20">
                  <c:v>184.25778199999999</c:v>
                </c:pt>
                <c:pt idx="21">
                  <c:v>190.20706200000001</c:v>
                </c:pt>
                <c:pt idx="22">
                  <c:v>192.60488900000001</c:v>
                </c:pt>
                <c:pt idx="23">
                  <c:v>195.555679</c:v>
                </c:pt>
                <c:pt idx="24">
                  <c:v>200.33595299999999</c:v>
                </c:pt>
                <c:pt idx="25">
                  <c:v>205.58551</c:v>
                </c:pt>
                <c:pt idx="26">
                  <c:v>214.40415999999999</c:v>
                </c:pt>
                <c:pt idx="27">
                  <c:v>224.45301799999999</c:v>
                </c:pt>
                <c:pt idx="28">
                  <c:v>225.705063</c:v>
                </c:pt>
                <c:pt idx="29">
                  <c:v>231.31669600000001</c:v>
                </c:pt>
                <c:pt idx="30">
                  <c:v>236.46566799999999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PV end use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34.239654999999999</c:v>
                </c:pt>
                <c:pt idx="1">
                  <c:v>39.752563000000002</c:v>
                </c:pt>
                <c:pt idx="2">
                  <c:v>44.044894999999997</c:v>
                </c:pt>
                <c:pt idx="3">
                  <c:v>47.445754999999998</c:v>
                </c:pt>
                <c:pt idx="4">
                  <c:v>50.840088000000002</c:v>
                </c:pt>
                <c:pt idx="5">
                  <c:v>54.983767999999998</c:v>
                </c:pt>
                <c:pt idx="6">
                  <c:v>58.805092000000002</c:v>
                </c:pt>
                <c:pt idx="7">
                  <c:v>63.305095999999999</c:v>
                </c:pt>
                <c:pt idx="8">
                  <c:v>67.031623999999994</c:v>
                </c:pt>
                <c:pt idx="9">
                  <c:v>70.993285999999998</c:v>
                </c:pt>
                <c:pt idx="10">
                  <c:v>74.353194999999999</c:v>
                </c:pt>
                <c:pt idx="11">
                  <c:v>78.483879000000002</c:v>
                </c:pt>
                <c:pt idx="12">
                  <c:v>81.663398999999998</c:v>
                </c:pt>
                <c:pt idx="13">
                  <c:v>86.084427000000005</c:v>
                </c:pt>
                <c:pt idx="14">
                  <c:v>89.723151999999999</c:v>
                </c:pt>
                <c:pt idx="15">
                  <c:v>94.365386999999998</c:v>
                </c:pt>
                <c:pt idx="16">
                  <c:v>99.143578000000005</c:v>
                </c:pt>
                <c:pt idx="17">
                  <c:v>103.377182</c:v>
                </c:pt>
                <c:pt idx="18">
                  <c:v>107.683075</c:v>
                </c:pt>
                <c:pt idx="19">
                  <c:v>112.005943</c:v>
                </c:pt>
                <c:pt idx="20">
                  <c:v>116.732361</c:v>
                </c:pt>
                <c:pt idx="21">
                  <c:v>121.56682600000001</c:v>
                </c:pt>
                <c:pt idx="22">
                  <c:v>126.74788700000001</c:v>
                </c:pt>
                <c:pt idx="23">
                  <c:v>130.67237900000001</c:v>
                </c:pt>
                <c:pt idx="24">
                  <c:v>135.70216400000001</c:v>
                </c:pt>
                <c:pt idx="25">
                  <c:v>140.61613500000001</c:v>
                </c:pt>
                <c:pt idx="26">
                  <c:v>145.91691599999999</c:v>
                </c:pt>
                <c:pt idx="27">
                  <c:v>151.44804400000001</c:v>
                </c:pt>
                <c:pt idx="28">
                  <c:v>156.662766</c:v>
                </c:pt>
                <c:pt idx="29">
                  <c:v>161.34225499999999</c:v>
                </c:pt>
                <c:pt idx="30">
                  <c:v>166.16485599999999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hybrid PV, 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0.39272200000000002</c:v>
                </c:pt>
                <c:pt idx="5">
                  <c:v>8.4733300000000007</c:v>
                </c:pt>
                <c:pt idx="6">
                  <c:v>9.9029089999999993</c:v>
                </c:pt>
                <c:pt idx="7">
                  <c:v>15.881296000000001</c:v>
                </c:pt>
                <c:pt idx="8">
                  <c:v>18.886074000000001</c:v>
                </c:pt>
                <c:pt idx="9">
                  <c:v>22.159016000000001</c:v>
                </c:pt>
                <c:pt idx="10">
                  <c:v>26.991593999999999</c:v>
                </c:pt>
                <c:pt idx="11">
                  <c:v>30.453484</c:v>
                </c:pt>
                <c:pt idx="12">
                  <c:v>32.69088</c:v>
                </c:pt>
                <c:pt idx="13">
                  <c:v>36.175823000000001</c:v>
                </c:pt>
                <c:pt idx="14">
                  <c:v>40.648243000000001</c:v>
                </c:pt>
                <c:pt idx="15">
                  <c:v>44.794429999999998</c:v>
                </c:pt>
                <c:pt idx="16">
                  <c:v>48.698405999999999</c:v>
                </c:pt>
                <c:pt idx="17">
                  <c:v>54.148529000000003</c:v>
                </c:pt>
                <c:pt idx="18">
                  <c:v>60.640194000000001</c:v>
                </c:pt>
                <c:pt idx="19">
                  <c:v>65.204453000000001</c:v>
                </c:pt>
                <c:pt idx="20">
                  <c:v>69.526611000000003</c:v>
                </c:pt>
                <c:pt idx="21">
                  <c:v>73.766105999999994</c:v>
                </c:pt>
                <c:pt idx="22">
                  <c:v>77.132401000000002</c:v>
                </c:pt>
                <c:pt idx="23">
                  <c:v>80.972389000000007</c:v>
                </c:pt>
                <c:pt idx="24">
                  <c:v>84.232422</c:v>
                </c:pt>
                <c:pt idx="25">
                  <c:v>90.990951999999993</c:v>
                </c:pt>
                <c:pt idx="26">
                  <c:v>95.769347999999994</c:v>
                </c:pt>
                <c:pt idx="27">
                  <c:v>99.976898000000006</c:v>
                </c:pt>
                <c:pt idx="28">
                  <c:v>106.59584</c:v>
                </c:pt>
                <c:pt idx="29">
                  <c:v>110.959648</c:v>
                </c:pt>
                <c:pt idx="30">
                  <c:v>114.796722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-120603120"/>
        <c:axId val="-120613456"/>
      </c:barChart>
      <c:catAx>
        <c:axId val="-12060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1345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12061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0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652559055118111E-2"/>
          <c:y val="0.24070915093540113"/>
          <c:w val="0.94461595946340038"/>
          <c:h val="0.48154901016363244"/>
        </c:manualLayout>
      </c:layout>
      <c:barChart>
        <c:barDir val="col"/>
        <c:grouping val="stacked"/>
        <c:varyColors val="0"/>
        <c:ser>
          <c:idx val="8"/>
          <c:order val="0"/>
          <c:tx>
            <c:strRef>
              <c:f>Ren_Reg!$O$1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Ren_Reg!$I$2:$I$49</c:f>
              <c:strCache>
                <c:ptCount val="48"/>
                <c:pt idx="0">
                  <c:v>History</c:v>
                </c:pt>
                <c:pt idx="1">
                  <c:v>HC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LC</c:v>
                </c:pt>
                <c:pt idx="7">
                  <c:v>History</c:v>
                </c:pt>
                <c:pt idx="8">
                  <c:v>HC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LC</c:v>
                </c:pt>
                <c:pt idx="14">
                  <c:v>History</c:v>
                </c:pt>
                <c:pt idx="15">
                  <c:v>HC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LC</c:v>
                </c:pt>
                <c:pt idx="21">
                  <c:v>History</c:v>
                </c:pt>
                <c:pt idx="22">
                  <c:v>HC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LC</c:v>
                </c:pt>
                <c:pt idx="28">
                  <c:v>History</c:v>
                </c:pt>
                <c:pt idx="29">
                  <c:v>HC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LC</c:v>
                </c:pt>
                <c:pt idx="35">
                  <c:v>History</c:v>
                </c:pt>
                <c:pt idx="36">
                  <c:v>HC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LC</c:v>
                </c:pt>
                <c:pt idx="42">
                  <c:v>History</c:v>
                </c:pt>
                <c:pt idx="43">
                  <c:v>HC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LC</c:v>
                </c:pt>
              </c:strCache>
            </c:strRef>
          </c:cat>
          <c:val>
            <c:numRef>
              <c:f>Ren_Reg!$O$2:$O$49</c:f>
              <c:numCache>
                <c:formatCode>0.00</c:formatCode>
                <c:ptCount val="48"/>
                <c:pt idx="0">
                  <c:v>6.477703</c:v>
                </c:pt>
                <c:pt idx="1">
                  <c:v>6.4823029999999999</c:v>
                </c:pt>
                <c:pt idx="2">
                  <c:v>6.4823029999999999</c:v>
                </c:pt>
                <c:pt idx="3">
                  <c:v>6.4823029999999999</c:v>
                </c:pt>
                <c:pt idx="4">
                  <c:v>6.4823029999999999</c:v>
                </c:pt>
                <c:pt idx="5">
                  <c:v>6.4903940000000002</c:v>
                </c:pt>
                <c:pt idx="7">
                  <c:v>3.2197</c:v>
                </c:pt>
                <c:pt idx="8">
                  <c:v>3.2345999999999999</c:v>
                </c:pt>
                <c:pt idx="9">
                  <c:v>3.2345999999999999</c:v>
                </c:pt>
                <c:pt idx="10">
                  <c:v>3.2345999999999999</c:v>
                </c:pt>
                <c:pt idx="11">
                  <c:v>3.2345999999999999</c:v>
                </c:pt>
                <c:pt idx="12">
                  <c:v>3.2723319999999898</c:v>
                </c:pt>
                <c:pt idx="14">
                  <c:v>11.739801</c:v>
                </c:pt>
                <c:pt idx="15">
                  <c:v>11.751801</c:v>
                </c:pt>
                <c:pt idx="16">
                  <c:v>11.751801</c:v>
                </c:pt>
                <c:pt idx="17">
                  <c:v>11.751801</c:v>
                </c:pt>
                <c:pt idx="18">
                  <c:v>11.766646</c:v>
                </c:pt>
                <c:pt idx="19">
                  <c:v>11.794713</c:v>
                </c:pt>
                <c:pt idx="21">
                  <c:v>6.6237000000000004</c:v>
                </c:pt>
                <c:pt idx="22">
                  <c:v>6.6756000000000002</c:v>
                </c:pt>
                <c:pt idx="23">
                  <c:v>6.6756000000000002</c:v>
                </c:pt>
                <c:pt idx="24">
                  <c:v>6.6756000000000002</c:v>
                </c:pt>
                <c:pt idx="25">
                  <c:v>6.9054000000000002</c:v>
                </c:pt>
                <c:pt idx="26">
                  <c:v>6.9000690000000002</c:v>
                </c:pt>
                <c:pt idx="28">
                  <c:v>0.52869999999999995</c:v>
                </c:pt>
                <c:pt idx="29">
                  <c:v>0.52869999999999995</c:v>
                </c:pt>
                <c:pt idx="30">
                  <c:v>0.52869999999999995</c:v>
                </c:pt>
                <c:pt idx="31">
                  <c:v>0.52869999999999995</c:v>
                </c:pt>
                <c:pt idx="32">
                  <c:v>0.52869999999999995</c:v>
                </c:pt>
                <c:pt idx="33">
                  <c:v>0.52869999999999995</c:v>
                </c:pt>
                <c:pt idx="35">
                  <c:v>8.0169999999999995</c:v>
                </c:pt>
                <c:pt idx="36">
                  <c:v>8.0215999999999994</c:v>
                </c:pt>
                <c:pt idx="37">
                  <c:v>8.0897570000000005</c:v>
                </c:pt>
                <c:pt idx="38">
                  <c:v>8.0215999999999994</c:v>
                </c:pt>
                <c:pt idx="39">
                  <c:v>8.0897570000000005</c:v>
                </c:pt>
                <c:pt idx="40">
                  <c:v>8.0932410000000008</c:v>
                </c:pt>
                <c:pt idx="42">
                  <c:v>42.434797000000003</c:v>
                </c:pt>
                <c:pt idx="43">
                  <c:v>42.627564</c:v>
                </c:pt>
                <c:pt idx="44">
                  <c:v>42.675564000000001</c:v>
                </c:pt>
                <c:pt idx="45">
                  <c:v>42.627564</c:v>
                </c:pt>
                <c:pt idx="46">
                  <c:v>42.871856999999999</c:v>
                </c:pt>
                <c:pt idx="47">
                  <c:v>42.820264999999999</c:v>
                </c:pt>
              </c:numCache>
            </c:numRef>
          </c:val>
        </c:ser>
        <c:ser>
          <c:idx val="6"/>
          <c:order val="1"/>
          <c:tx>
            <c:strRef>
              <c:f>Ren_Reg!$P$1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Ren_Reg!$I$2:$I$49</c:f>
              <c:strCache>
                <c:ptCount val="48"/>
                <c:pt idx="0">
                  <c:v>History</c:v>
                </c:pt>
                <c:pt idx="1">
                  <c:v>HC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LC</c:v>
                </c:pt>
                <c:pt idx="7">
                  <c:v>History</c:v>
                </c:pt>
                <c:pt idx="8">
                  <c:v>HC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LC</c:v>
                </c:pt>
                <c:pt idx="14">
                  <c:v>History</c:v>
                </c:pt>
                <c:pt idx="15">
                  <c:v>HC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LC</c:v>
                </c:pt>
                <c:pt idx="21">
                  <c:v>History</c:v>
                </c:pt>
                <c:pt idx="22">
                  <c:v>HC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LC</c:v>
                </c:pt>
                <c:pt idx="28">
                  <c:v>History</c:v>
                </c:pt>
                <c:pt idx="29">
                  <c:v>HC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LC</c:v>
                </c:pt>
                <c:pt idx="35">
                  <c:v>History</c:v>
                </c:pt>
                <c:pt idx="36">
                  <c:v>HC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LC</c:v>
                </c:pt>
                <c:pt idx="42">
                  <c:v>History</c:v>
                </c:pt>
                <c:pt idx="43">
                  <c:v>HC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LC</c:v>
                </c:pt>
              </c:strCache>
            </c:strRef>
          </c:cat>
          <c:val>
            <c:numRef>
              <c:f>Ren_Reg!$P$2:$P$49</c:f>
              <c:numCache>
                <c:formatCode>0.00</c:formatCode>
                <c:ptCount val="48"/>
                <c:pt idx="0">
                  <c:v>1.5067999999999999</c:v>
                </c:pt>
                <c:pt idx="1">
                  <c:v>1.5480119999999999</c:v>
                </c:pt>
                <c:pt idx="2">
                  <c:v>1.548025</c:v>
                </c:pt>
                <c:pt idx="3">
                  <c:v>1.5480320000000001</c:v>
                </c:pt>
                <c:pt idx="4">
                  <c:v>1.555113</c:v>
                </c:pt>
                <c:pt idx="5">
                  <c:v>1.5853299999999999</c:v>
                </c:pt>
                <c:pt idx="7">
                  <c:v>1.3167</c:v>
                </c:pt>
                <c:pt idx="8">
                  <c:v>1.65564599999999</c:v>
                </c:pt>
                <c:pt idx="9">
                  <c:v>1.6559199999999901</c:v>
                </c:pt>
                <c:pt idx="10">
                  <c:v>1.6560759999999899</c:v>
                </c:pt>
                <c:pt idx="11">
                  <c:v>1.66247999999999</c:v>
                </c:pt>
                <c:pt idx="12">
                  <c:v>1.65598799999999</c:v>
                </c:pt>
                <c:pt idx="14">
                  <c:v>1.5478999999999901</c:v>
                </c:pt>
                <c:pt idx="15">
                  <c:v>2.2680479999999998</c:v>
                </c:pt>
                <c:pt idx="16">
                  <c:v>2.268389</c:v>
                </c:pt>
                <c:pt idx="17">
                  <c:v>2.2685819999999999</c:v>
                </c:pt>
                <c:pt idx="18">
                  <c:v>2.2778749999999999</c:v>
                </c:pt>
                <c:pt idx="19">
                  <c:v>2.2743479999999998</c:v>
                </c:pt>
                <c:pt idx="21">
                  <c:v>0.90090099999999995</c:v>
                </c:pt>
                <c:pt idx="22">
                  <c:v>1.863386</c:v>
                </c:pt>
                <c:pt idx="23">
                  <c:v>1.8638649999999899</c:v>
                </c:pt>
                <c:pt idx="24">
                  <c:v>1.864139</c:v>
                </c:pt>
                <c:pt idx="25">
                  <c:v>1.8642000000000001</c:v>
                </c:pt>
                <c:pt idx="26">
                  <c:v>1.8639840000000001</c:v>
                </c:pt>
                <c:pt idx="28">
                  <c:v>0.152</c:v>
                </c:pt>
                <c:pt idx="29">
                  <c:v>0.43606200000000001</c:v>
                </c:pt>
                <c:pt idx="30">
                  <c:v>0.43619599999999997</c:v>
                </c:pt>
                <c:pt idx="31">
                  <c:v>0.43627199999999999</c:v>
                </c:pt>
                <c:pt idx="32">
                  <c:v>0.43628899999999998</c:v>
                </c:pt>
                <c:pt idx="33">
                  <c:v>0.47592000000000001</c:v>
                </c:pt>
                <c:pt idx="35">
                  <c:v>2.028</c:v>
                </c:pt>
                <c:pt idx="36">
                  <c:v>4.5861039999999997</c:v>
                </c:pt>
                <c:pt idx="37">
                  <c:v>4.415127</c:v>
                </c:pt>
                <c:pt idx="38">
                  <c:v>4.5095459999999896</c:v>
                </c:pt>
                <c:pt idx="39">
                  <c:v>4.6587549999999904</c:v>
                </c:pt>
                <c:pt idx="40">
                  <c:v>5.1050579999999997</c:v>
                </c:pt>
                <c:pt idx="42">
                  <c:v>1.639</c:v>
                </c:pt>
                <c:pt idx="43">
                  <c:v>3.7676560000000001</c:v>
                </c:pt>
                <c:pt idx="44">
                  <c:v>3.6443810000000001</c:v>
                </c:pt>
                <c:pt idx="45">
                  <c:v>4.1773730000000002</c:v>
                </c:pt>
                <c:pt idx="46">
                  <c:v>4.6184209999999997</c:v>
                </c:pt>
                <c:pt idx="47">
                  <c:v>4.9660249999999904</c:v>
                </c:pt>
              </c:numCache>
            </c:numRef>
          </c:val>
        </c:ser>
        <c:ser>
          <c:idx val="4"/>
          <c:order val="2"/>
          <c:tx>
            <c:strRef>
              <c:f>Ren_Reg!$M$1</c:f>
              <c:strCache>
                <c:ptCount val="1"/>
                <c:pt idx="0">
                  <c:v>onshorewind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Ren_Reg!$I$2:$I$49</c:f>
              <c:strCache>
                <c:ptCount val="48"/>
                <c:pt idx="0">
                  <c:v>History</c:v>
                </c:pt>
                <c:pt idx="1">
                  <c:v>HC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LC</c:v>
                </c:pt>
                <c:pt idx="7">
                  <c:v>History</c:v>
                </c:pt>
                <c:pt idx="8">
                  <c:v>HC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LC</c:v>
                </c:pt>
                <c:pt idx="14">
                  <c:v>History</c:v>
                </c:pt>
                <c:pt idx="15">
                  <c:v>HC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LC</c:v>
                </c:pt>
                <c:pt idx="21">
                  <c:v>History</c:v>
                </c:pt>
                <c:pt idx="22">
                  <c:v>HC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LC</c:v>
                </c:pt>
                <c:pt idx="28">
                  <c:v>History</c:v>
                </c:pt>
                <c:pt idx="29">
                  <c:v>HC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LC</c:v>
                </c:pt>
                <c:pt idx="35">
                  <c:v>History</c:v>
                </c:pt>
                <c:pt idx="36">
                  <c:v>HC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LC</c:v>
                </c:pt>
                <c:pt idx="42">
                  <c:v>History</c:v>
                </c:pt>
                <c:pt idx="43">
                  <c:v>HC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LC</c:v>
                </c:pt>
              </c:strCache>
            </c:strRef>
          </c:cat>
          <c:val>
            <c:numRef>
              <c:f>Ren_Reg!$M$2:$M$49</c:f>
              <c:numCache>
                <c:formatCode>0.00</c:formatCode>
                <c:ptCount val="48"/>
                <c:pt idx="0">
                  <c:v>3.3940999999999999</c:v>
                </c:pt>
                <c:pt idx="1">
                  <c:v>13.528871000000001</c:v>
                </c:pt>
                <c:pt idx="2">
                  <c:v>12.57484</c:v>
                </c:pt>
                <c:pt idx="3">
                  <c:v>11.562068999999999</c:v>
                </c:pt>
                <c:pt idx="4">
                  <c:v>12.015089</c:v>
                </c:pt>
                <c:pt idx="5">
                  <c:v>9.9775530000000003</c:v>
                </c:pt>
                <c:pt idx="7">
                  <c:v>9.0727999999999902</c:v>
                </c:pt>
                <c:pt idx="8">
                  <c:v>22.578946999999999</c:v>
                </c:pt>
                <c:pt idx="9">
                  <c:v>22.004280999999999</c:v>
                </c:pt>
                <c:pt idx="10">
                  <c:v>22.473469000000001</c:v>
                </c:pt>
                <c:pt idx="11">
                  <c:v>36.525806000000003</c:v>
                </c:pt>
                <c:pt idx="12">
                  <c:v>59.423136999999997</c:v>
                </c:pt>
                <c:pt idx="14">
                  <c:v>2.9100000000000001E-2</c:v>
                </c:pt>
                <c:pt idx="15">
                  <c:v>2.910806</c:v>
                </c:pt>
                <c:pt idx="16">
                  <c:v>3.4217309999999999</c:v>
                </c:pt>
                <c:pt idx="17">
                  <c:v>3.1115740000000001</c:v>
                </c:pt>
                <c:pt idx="18">
                  <c:v>4.7720589999999996</c:v>
                </c:pt>
                <c:pt idx="19">
                  <c:v>5.7134999999999998</c:v>
                </c:pt>
                <c:pt idx="21">
                  <c:v>42.655999999999999</c:v>
                </c:pt>
                <c:pt idx="22">
                  <c:v>88.443920999999904</c:v>
                </c:pt>
                <c:pt idx="23">
                  <c:v>80.679235999999904</c:v>
                </c:pt>
                <c:pt idx="24">
                  <c:v>83.669958999999906</c:v>
                </c:pt>
                <c:pt idx="25">
                  <c:v>133.74804900000001</c:v>
                </c:pt>
                <c:pt idx="26">
                  <c:v>136.94139899999999</c:v>
                </c:pt>
                <c:pt idx="28">
                  <c:v>25.701698</c:v>
                </c:pt>
                <c:pt idx="29">
                  <c:v>35.312095999999997</c:v>
                </c:pt>
                <c:pt idx="30">
                  <c:v>35.312095999999997</c:v>
                </c:pt>
                <c:pt idx="31">
                  <c:v>35.342182000000001</c:v>
                </c:pt>
                <c:pt idx="32">
                  <c:v>41.233592999999999</c:v>
                </c:pt>
                <c:pt idx="33">
                  <c:v>47.563491999999997</c:v>
                </c:pt>
                <c:pt idx="35">
                  <c:v>6.4432010000000002</c:v>
                </c:pt>
                <c:pt idx="36">
                  <c:v>6.6431019999999998</c:v>
                </c:pt>
                <c:pt idx="37">
                  <c:v>6.7246249999999996</c:v>
                </c:pt>
                <c:pt idx="38">
                  <c:v>7.1949730000000001</c:v>
                </c:pt>
                <c:pt idx="39">
                  <c:v>7.0081150000000001</c:v>
                </c:pt>
                <c:pt idx="40">
                  <c:v>13.693251999999999</c:v>
                </c:pt>
                <c:pt idx="42">
                  <c:v>15.811700999999999</c:v>
                </c:pt>
                <c:pt idx="43">
                  <c:v>54.321911</c:v>
                </c:pt>
                <c:pt idx="44">
                  <c:v>47.000625999999997</c:v>
                </c:pt>
                <c:pt idx="45">
                  <c:v>53.661907999999997</c:v>
                </c:pt>
                <c:pt idx="46">
                  <c:v>67.443129999999996</c:v>
                </c:pt>
                <c:pt idx="47">
                  <c:v>66.587255999999996</c:v>
                </c:pt>
              </c:numCache>
            </c:numRef>
          </c:val>
        </c:ser>
        <c:ser>
          <c:idx val="5"/>
          <c:order val="3"/>
          <c:tx>
            <c:strRef>
              <c:f>Ren_Reg!$N$1</c:f>
              <c:strCache>
                <c:ptCount val="1"/>
                <c:pt idx="0">
                  <c:v>offshorewind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Ren_Reg!$I$2:$I$49</c:f>
              <c:strCache>
                <c:ptCount val="48"/>
                <c:pt idx="0">
                  <c:v>History</c:v>
                </c:pt>
                <c:pt idx="1">
                  <c:v>HC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LC</c:v>
                </c:pt>
                <c:pt idx="7">
                  <c:v>History</c:v>
                </c:pt>
                <c:pt idx="8">
                  <c:v>HC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LC</c:v>
                </c:pt>
                <c:pt idx="14">
                  <c:v>History</c:v>
                </c:pt>
                <c:pt idx="15">
                  <c:v>HC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LC</c:v>
                </c:pt>
                <c:pt idx="21">
                  <c:v>History</c:v>
                </c:pt>
                <c:pt idx="22">
                  <c:v>HC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LC</c:v>
                </c:pt>
                <c:pt idx="28">
                  <c:v>History</c:v>
                </c:pt>
                <c:pt idx="29">
                  <c:v>HC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LC</c:v>
                </c:pt>
                <c:pt idx="35">
                  <c:v>History</c:v>
                </c:pt>
                <c:pt idx="36">
                  <c:v>HC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LC</c:v>
                </c:pt>
                <c:pt idx="42">
                  <c:v>History</c:v>
                </c:pt>
                <c:pt idx="43">
                  <c:v>HC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LC</c:v>
                </c:pt>
              </c:strCache>
            </c:strRef>
          </c:cat>
          <c:val>
            <c:numRef>
              <c:f>Ren_Reg!$N$2:$N$49</c:f>
              <c:numCache>
                <c:formatCode>0.00</c:formatCode>
                <c:ptCount val="48"/>
                <c:pt idx="0">
                  <c:v>2.93E-2</c:v>
                </c:pt>
                <c:pt idx="1">
                  <c:v>11.029299999999999</c:v>
                </c:pt>
                <c:pt idx="2">
                  <c:v>11.029299999999999</c:v>
                </c:pt>
                <c:pt idx="3">
                  <c:v>11.029299999999999</c:v>
                </c:pt>
                <c:pt idx="4">
                  <c:v>11.029299999999999</c:v>
                </c:pt>
                <c:pt idx="5">
                  <c:v>11.029299999999999</c:v>
                </c:pt>
                <c:pt idx="7">
                  <c:v>0</c:v>
                </c:pt>
                <c:pt idx="8">
                  <c:v>12.3531</c:v>
                </c:pt>
                <c:pt idx="9">
                  <c:v>12.3531</c:v>
                </c:pt>
                <c:pt idx="10">
                  <c:v>12.3531</c:v>
                </c:pt>
                <c:pt idx="11">
                  <c:v>12.3531</c:v>
                </c:pt>
                <c:pt idx="12">
                  <c:v>12.3531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1">
                  <c:v>0</c:v>
                </c:pt>
                <c:pt idx="22">
                  <c:v>5.0784000000000003E-2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</c:ser>
        <c:ser>
          <c:idx val="0"/>
          <c:order val="4"/>
          <c:tx>
            <c:strRef>
              <c:f>Ren_Reg!$J$1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Ren_Reg!$I$2:$I$49</c:f>
              <c:strCache>
                <c:ptCount val="48"/>
                <c:pt idx="0">
                  <c:v>History</c:v>
                </c:pt>
                <c:pt idx="1">
                  <c:v>HC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LC</c:v>
                </c:pt>
                <c:pt idx="7">
                  <c:v>History</c:v>
                </c:pt>
                <c:pt idx="8">
                  <c:v>HC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LC</c:v>
                </c:pt>
                <c:pt idx="14">
                  <c:v>History</c:v>
                </c:pt>
                <c:pt idx="15">
                  <c:v>HC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LC</c:v>
                </c:pt>
                <c:pt idx="21">
                  <c:v>History</c:v>
                </c:pt>
                <c:pt idx="22">
                  <c:v>HC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LC</c:v>
                </c:pt>
                <c:pt idx="28">
                  <c:v>History</c:v>
                </c:pt>
                <c:pt idx="29">
                  <c:v>HC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LC</c:v>
                </c:pt>
                <c:pt idx="35">
                  <c:v>History</c:v>
                </c:pt>
                <c:pt idx="36">
                  <c:v>HC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LC</c:v>
                </c:pt>
                <c:pt idx="42">
                  <c:v>History</c:v>
                </c:pt>
                <c:pt idx="43">
                  <c:v>HC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LC</c:v>
                </c:pt>
              </c:strCache>
            </c:strRef>
          </c:cat>
          <c:val>
            <c:numRef>
              <c:f>Ren_Reg!$J$2:$J$49</c:f>
              <c:numCache>
                <c:formatCode>0.00</c:formatCode>
                <c:ptCount val="48"/>
                <c:pt idx="0">
                  <c:v>1.6563000000000001</c:v>
                </c:pt>
                <c:pt idx="1">
                  <c:v>4.89283</c:v>
                </c:pt>
                <c:pt idx="2">
                  <c:v>15.209491999999999</c:v>
                </c:pt>
                <c:pt idx="3">
                  <c:v>14.061133</c:v>
                </c:pt>
                <c:pt idx="4">
                  <c:v>16.455231999999999</c:v>
                </c:pt>
                <c:pt idx="5">
                  <c:v>21.21246</c:v>
                </c:pt>
                <c:pt idx="7">
                  <c:v>3.0741000000000001</c:v>
                </c:pt>
                <c:pt idx="8">
                  <c:v>25.126142999999999</c:v>
                </c:pt>
                <c:pt idx="9">
                  <c:v>39.568838999999997</c:v>
                </c:pt>
                <c:pt idx="10">
                  <c:v>40.218727999999999</c:v>
                </c:pt>
                <c:pt idx="11">
                  <c:v>67.243881000000002</c:v>
                </c:pt>
                <c:pt idx="12">
                  <c:v>65.073899999999995</c:v>
                </c:pt>
                <c:pt idx="14">
                  <c:v>8.1273029999999995</c:v>
                </c:pt>
                <c:pt idx="15">
                  <c:v>28.774761999999999</c:v>
                </c:pt>
                <c:pt idx="16">
                  <c:v>88.114628999999994</c:v>
                </c:pt>
                <c:pt idx="17">
                  <c:v>111.29124400000001</c:v>
                </c:pt>
                <c:pt idx="18">
                  <c:v>159.43715900000001</c:v>
                </c:pt>
                <c:pt idx="19">
                  <c:v>170.92195100000001</c:v>
                </c:pt>
                <c:pt idx="21">
                  <c:v>1.7549999999999999</c:v>
                </c:pt>
                <c:pt idx="22">
                  <c:v>19.515011999999999</c:v>
                </c:pt>
                <c:pt idx="23">
                  <c:v>62.477335999999902</c:v>
                </c:pt>
                <c:pt idx="24">
                  <c:v>84.692390999999901</c:v>
                </c:pt>
                <c:pt idx="25">
                  <c:v>104.13492599999999</c:v>
                </c:pt>
                <c:pt idx="26">
                  <c:v>119.98407899999999</c:v>
                </c:pt>
                <c:pt idx="28">
                  <c:v>2.4296000000000002</c:v>
                </c:pt>
                <c:pt idx="29">
                  <c:v>14.746420000000001</c:v>
                </c:pt>
                <c:pt idx="30">
                  <c:v>42.530749999999998</c:v>
                </c:pt>
                <c:pt idx="31">
                  <c:v>48.131194999999998</c:v>
                </c:pt>
                <c:pt idx="32">
                  <c:v>54.226078000000001</c:v>
                </c:pt>
                <c:pt idx="33">
                  <c:v>69.992339999999999</c:v>
                </c:pt>
                <c:pt idx="35">
                  <c:v>12.160902</c:v>
                </c:pt>
                <c:pt idx="36">
                  <c:v>26.974585000000001</c:v>
                </c:pt>
                <c:pt idx="37">
                  <c:v>32.007586000000003</c:v>
                </c:pt>
                <c:pt idx="38">
                  <c:v>37.230051000000003</c:v>
                </c:pt>
                <c:pt idx="39">
                  <c:v>39.910348999999997</c:v>
                </c:pt>
                <c:pt idx="40">
                  <c:v>40.962913</c:v>
                </c:pt>
                <c:pt idx="42">
                  <c:v>5.8171010000000001</c:v>
                </c:pt>
                <c:pt idx="43">
                  <c:v>12.866655</c:v>
                </c:pt>
                <c:pt idx="44">
                  <c:v>16.201294000000001</c:v>
                </c:pt>
                <c:pt idx="45">
                  <c:v>15.637568999999999</c:v>
                </c:pt>
                <c:pt idx="46">
                  <c:v>26.636030000000002</c:v>
                </c:pt>
                <c:pt idx="47">
                  <c:v>20.006651999999999</c:v>
                </c:pt>
              </c:numCache>
            </c:numRef>
          </c:val>
        </c:ser>
        <c:ser>
          <c:idx val="1"/>
          <c:order val="5"/>
          <c:tx>
            <c:strRef>
              <c:f>Ren_Reg!#REF!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C702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Ren_Reg!$I$2:$I$49</c:f>
              <c:strCache>
                <c:ptCount val="48"/>
                <c:pt idx="0">
                  <c:v>History</c:v>
                </c:pt>
                <c:pt idx="1">
                  <c:v>HC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LC</c:v>
                </c:pt>
                <c:pt idx="7">
                  <c:v>History</c:v>
                </c:pt>
                <c:pt idx="8">
                  <c:v>HC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LC</c:v>
                </c:pt>
                <c:pt idx="14">
                  <c:v>History</c:v>
                </c:pt>
                <c:pt idx="15">
                  <c:v>HC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LC</c:v>
                </c:pt>
                <c:pt idx="21">
                  <c:v>History</c:v>
                </c:pt>
                <c:pt idx="22">
                  <c:v>HC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LC</c:v>
                </c:pt>
                <c:pt idx="28">
                  <c:v>History</c:v>
                </c:pt>
                <c:pt idx="29">
                  <c:v>HC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LC</c:v>
                </c:pt>
                <c:pt idx="35">
                  <c:v>History</c:v>
                </c:pt>
                <c:pt idx="36">
                  <c:v>HC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LC</c:v>
                </c:pt>
                <c:pt idx="42">
                  <c:v>History</c:v>
                </c:pt>
                <c:pt idx="43">
                  <c:v>HC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LC</c:v>
                </c:pt>
              </c:strCache>
            </c:strRef>
          </c:cat>
          <c:val>
            <c:numRef>
              <c:f>Ren_Reg!#REF!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6"/>
          <c:tx>
            <c:strRef>
              <c:f>Ren_Reg!$K$1</c:f>
              <c:strCache>
                <c:ptCount val="1"/>
                <c:pt idx="0">
                  <c:v>endusesolar</c:v>
                </c:pt>
              </c:strCache>
            </c:strRef>
          </c:tx>
          <c:spPr>
            <a:solidFill>
              <a:srgbClr val="FFC702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cat>
            <c:strRef>
              <c:f>Ren_Reg!$I$2:$I$49</c:f>
              <c:strCache>
                <c:ptCount val="48"/>
                <c:pt idx="0">
                  <c:v>History</c:v>
                </c:pt>
                <c:pt idx="1">
                  <c:v>HC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LC</c:v>
                </c:pt>
                <c:pt idx="7">
                  <c:v>History</c:v>
                </c:pt>
                <c:pt idx="8">
                  <c:v>HC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LC</c:v>
                </c:pt>
                <c:pt idx="14">
                  <c:v>History</c:v>
                </c:pt>
                <c:pt idx="15">
                  <c:v>HC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LC</c:v>
                </c:pt>
                <c:pt idx="21">
                  <c:v>History</c:v>
                </c:pt>
                <c:pt idx="22">
                  <c:v>HC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LC</c:v>
                </c:pt>
                <c:pt idx="28">
                  <c:v>History</c:v>
                </c:pt>
                <c:pt idx="29">
                  <c:v>HC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LC</c:v>
                </c:pt>
                <c:pt idx="35">
                  <c:v>History</c:v>
                </c:pt>
                <c:pt idx="36">
                  <c:v>HC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LC</c:v>
                </c:pt>
                <c:pt idx="42">
                  <c:v>History</c:v>
                </c:pt>
                <c:pt idx="43">
                  <c:v>HC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LC</c:v>
                </c:pt>
              </c:strCache>
            </c:strRef>
          </c:cat>
          <c:val>
            <c:numRef>
              <c:f>Ren_Reg!$K$2:$K$49</c:f>
              <c:numCache>
                <c:formatCode>0.00</c:formatCode>
                <c:ptCount val="48"/>
                <c:pt idx="0">
                  <c:v>5.9085229999999997</c:v>
                </c:pt>
                <c:pt idx="1">
                  <c:v>23.846442</c:v>
                </c:pt>
                <c:pt idx="2">
                  <c:v>24.782564999999899</c:v>
                </c:pt>
                <c:pt idx="3">
                  <c:v>25.727049999999998</c:v>
                </c:pt>
                <c:pt idx="4">
                  <c:v>27.964642999999999</c:v>
                </c:pt>
                <c:pt idx="5">
                  <c:v>36.474834000000001</c:v>
                </c:pt>
                <c:pt idx="7">
                  <c:v>3.7782389999999899</c:v>
                </c:pt>
                <c:pt idx="8">
                  <c:v>20.403618999999999</c:v>
                </c:pt>
                <c:pt idx="9">
                  <c:v>21.441443</c:v>
                </c:pt>
                <c:pt idx="10">
                  <c:v>22.515284000000001</c:v>
                </c:pt>
                <c:pt idx="11">
                  <c:v>24.898712</c:v>
                </c:pt>
                <c:pt idx="12">
                  <c:v>34.302581000000004</c:v>
                </c:pt>
                <c:pt idx="14">
                  <c:v>1.8031629999999901</c:v>
                </c:pt>
                <c:pt idx="15">
                  <c:v>13.242749999999999</c:v>
                </c:pt>
                <c:pt idx="16">
                  <c:v>13.456909</c:v>
                </c:pt>
                <c:pt idx="17">
                  <c:v>14.410594</c:v>
                </c:pt>
                <c:pt idx="18">
                  <c:v>15.708924999999899</c:v>
                </c:pt>
                <c:pt idx="19">
                  <c:v>21.799748000000001</c:v>
                </c:pt>
                <c:pt idx="21">
                  <c:v>1.9043939999999999</c:v>
                </c:pt>
                <c:pt idx="22">
                  <c:v>10.945542</c:v>
                </c:pt>
                <c:pt idx="23">
                  <c:v>11.356782999999901</c:v>
                </c:pt>
                <c:pt idx="24">
                  <c:v>12.281691</c:v>
                </c:pt>
                <c:pt idx="25">
                  <c:v>13.116480999999901</c:v>
                </c:pt>
                <c:pt idx="26">
                  <c:v>21.2000519999999</c:v>
                </c:pt>
                <c:pt idx="28">
                  <c:v>0.50259100000000001</c:v>
                </c:pt>
                <c:pt idx="29">
                  <c:v>6.7499710000000004</c:v>
                </c:pt>
                <c:pt idx="30">
                  <c:v>6.448315</c:v>
                </c:pt>
                <c:pt idx="31">
                  <c:v>7.016057</c:v>
                </c:pt>
                <c:pt idx="32">
                  <c:v>7.8096839999999998</c:v>
                </c:pt>
                <c:pt idx="33">
                  <c:v>9.6234079999999995</c:v>
                </c:pt>
                <c:pt idx="35">
                  <c:v>8.1749759999999991</c:v>
                </c:pt>
                <c:pt idx="36">
                  <c:v>37.009549</c:v>
                </c:pt>
                <c:pt idx="37">
                  <c:v>36.179653999999999</c:v>
                </c:pt>
                <c:pt idx="38">
                  <c:v>38.543962000000001</c:v>
                </c:pt>
                <c:pt idx="39">
                  <c:v>40.542212999999997</c:v>
                </c:pt>
                <c:pt idx="40">
                  <c:v>48.871437</c:v>
                </c:pt>
                <c:pt idx="42">
                  <c:v>7.801793</c:v>
                </c:pt>
                <c:pt idx="43">
                  <c:v>43.259116999999897</c:v>
                </c:pt>
                <c:pt idx="44">
                  <c:v>42.995154999999997</c:v>
                </c:pt>
                <c:pt idx="45">
                  <c:v>45.670198999999997</c:v>
                </c:pt>
                <c:pt idx="46">
                  <c:v>47.216254999999997</c:v>
                </c:pt>
                <c:pt idx="47">
                  <c:v>59.458275999999998</c:v>
                </c:pt>
              </c:numCache>
            </c:numRef>
          </c:val>
        </c:ser>
        <c:ser>
          <c:idx val="3"/>
          <c:order val="7"/>
          <c:tx>
            <c:strRef>
              <c:f>Ren_Reg!$L$1</c:f>
              <c:strCache>
                <c:ptCount val="1"/>
                <c:pt idx="0">
                  <c:v>standalonestorage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  <a:effectLst/>
          </c:spPr>
          <c:invertIfNegative val="0"/>
          <c:cat>
            <c:strRef>
              <c:f>Ren_Reg!$I$2:$I$49</c:f>
              <c:strCache>
                <c:ptCount val="48"/>
                <c:pt idx="0">
                  <c:v>History</c:v>
                </c:pt>
                <c:pt idx="1">
                  <c:v>HC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LC</c:v>
                </c:pt>
                <c:pt idx="7">
                  <c:v>History</c:v>
                </c:pt>
                <c:pt idx="8">
                  <c:v>HC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LC</c:v>
                </c:pt>
                <c:pt idx="14">
                  <c:v>History</c:v>
                </c:pt>
                <c:pt idx="15">
                  <c:v>HC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LC</c:v>
                </c:pt>
                <c:pt idx="21">
                  <c:v>History</c:v>
                </c:pt>
                <c:pt idx="22">
                  <c:v>HC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LC</c:v>
                </c:pt>
                <c:pt idx="28">
                  <c:v>History</c:v>
                </c:pt>
                <c:pt idx="29">
                  <c:v>HC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LC</c:v>
                </c:pt>
                <c:pt idx="35">
                  <c:v>History</c:v>
                </c:pt>
                <c:pt idx="36">
                  <c:v>HC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LC</c:v>
                </c:pt>
                <c:pt idx="42">
                  <c:v>History</c:v>
                </c:pt>
                <c:pt idx="43">
                  <c:v>HC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LC</c:v>
                </c:pt>
              </c:strCache>
            </c:strRef>
          </c:cat>
          <c:val>
            <c:numRef>
              <c:f>Ren_Reg!$L$2:$L$49</c:f>
              <c:numCache>
                <c:formatCode>0.00</c:formatCode>
                <c:ptCount val="48"/>
                <c:pt idx="0">
                  <c:v>0.37559999999999999</c:v>
                </c:pt>
                <c:pt idx="1">
                  <c:v>3.6566999999999998</c:v>
                </c:pt>
                <c:pt idx="2">
                  <c:v>4.0702429999999996</c:v>
                </c:pt>
                <c:pt idx="3">
                  <c:v>3.7279849999999999</c:v>
                </c:pt>
                <c:pt idx="4">
                  <c:v>3.709206</c:v>
                </c:pt>
                <c:pt idx="5">
                  <c:v>6.4722159999999898</c:v>
                </c:pt>
                <c:pt idx="7">
                  <c:v>0.45639999999999997</c:v>
                </c:pt>
                <c:pt idx="8">
                  <c:v>4.9273999999999996</c:v>
                </c:pt>
                <c:pt idx="9">
                  <c:v>4.9745399999999904</c:v>
                </c:pt>
                <c:pt idx="10">
                  <c:v>4.9680660000000003</c:v>
                </c:pt>
                <c:pt idx="11">
                  <c:v>6.2990139999999997</c:v>
                </c:pt>
                <c:pt idx="12">
                  <c:v>13.974876</c:v>
                </c:pt>
                <c:pt idx="14">
                  <c:v>2.5000000000000001E-2</c:v>
                </c:pt>
                <c:pt idx="15">
                  <c:v>0.52549999999999997</c:v>
                </c:pt>
                <c:pt idx="16">
                  <c:v>0.52549999999999997</c:v>
                </c:pt>
                <c:pt idx="17">
                  <c:v>0.53239300000000001</c:v>
                </c:pt>
                <c:pt idx="18">
                  <c:v>35.631264000000002</c:v>
                </c:pt>
                <c:pt idx="19">
                  <c:v>31.864108999999999</c:v>
                </c:pt>
                <c:pt idx="21">
                  <c:v>4.7899999999999998E-2</c:v>
                </c:pt>
                <c:pt idx="22">
                  <c:v>8.0399999999999902E-2</c:v>
                </c:pt>
                <c:pt idx="23">
                  <c:v>8.0399999999999902E-2</c:v>
                </c:pt>
                <c:pt idx="24">
                  <c:v>1.1824599999999901</c:v>
                </c:pt>
                <c:pt idx="25">
                  <c:v>24.978828</c:v>
                </c:pt>
                <c:pt idx="26">
                  <c:v>20.233360000000001</c:v>
                </c:pt>
                <c:pt idx="28">
                  <c:v>0.1142</c:v>
                </c:pt>
                <c:pt idx="29">
                  <c:v>0.85399999999999998</c:v>
                </c:pt>
                <c:pt idx="30">
                  <c:v>0.85399999999999998</c:v>
                </c:pt>
                <c:pt idx="31">
                  <c:v>0.85399999999999998</c:v>
                </c:pt>
                <c:pt idx="32">
                  <c:v>4.2768009999999999</c:v>
                </c:pt>
                <c:pt idx="33">
                  <c:v>3.623094</c:v>
                </c:pt>
                <c:pt idx="35">
                  <c:v>0.20130000000000001</c:v>
                </c:pt>
                <c:pt idx="36">
                  <c:v>4.5278</c:v>
                </c:pt>
                <c:pt idx="37">
                  <c:v>4.948258</c:v>
                </c:pt>
                <c:pt idx="38">
                  <c:v>7.7712870000000001</c:v>
                </c:pt>
                <c:pt idx="39">
                  <c:v>8.6422489999999996</c:v>
                </c:pt>
                <c:pt idx="40">
                  <c:v>9.4139879999999998</c:v>
                </c:pt>
                <c:pt idx="42">
                  <c:v>8.7999999999999995E-2</c:v>
                </c:pt>
                <c:pt idx="43">
                  <c:v>1.5389999999999999</c:v>
                </c:pt>
                <c:pt idx="44">
                  <c:v>1.609413</c:v>
                </c:pt>
                <c:pt idx="45">
                  <c:v>1.5389999999999999</c:v>
                </c:pt>
                <c:pt idx="46">
                  <c:v>3.8673459999999902</c:v>
                </c:pt>
                <c:pt idx="47">
                  <c:v>4.4052569999999998</c:v>
                </c:pt>
              </c:numCache>
            </c:numRef>
          </c:val>
        </c:ser>
        <c:ser>
          <c:idx val="7"/>
          <c:order val="8"/>
          <c:tx>
            <c:strRef>
              <c:f>Ren_Reg!$Q$1</c:f>
              <c:strCache>
                <c:ptCount val="1"/>
                <c:pt idx="0">
                  <c:v>divider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Ren_Reg!$I$2:$I$49</c:f>
              <c:strCache>
                <c:ptCount val="48"/>
                <c:pt idx="0">
                  <c:v>History</c:v>
                </c:pt>
                <c:pt idx="1">
                  <c:v>HC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LC</c:v>
                </c:pt>
                <c:pt idx="7">
                  <c:v>History</c:v>
                </c:pt>
                <c:pt idx="8">
                  <c:v>HC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LC</c:v>
                </c:pt>
                <c:pt idx="14">
                  <c:v>History</c:v>
                </c:pt>
                <c:pt idx="15">
                  <c:v>HC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LC</c:v>
                </c:pt>
                <c:pt idx="21">
                  <c:v>History</c:v>
                </c:pt>
                <c:pt idx="22">
                  <c:v>HC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LC</c:v>
                </c:pt>
                <c:pt idx="28">
                  <c:v>History</c:v>
                </c:pt>
                <c:pt idx="29">
                  <c:v>HC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LC</c:v>
                </c:pt>
                <c:pt idx="35">
                  <c:v>History</c:v>
                </c:pt>
                <c:pt idx="36">
                  <c:v>HC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LC</c:v>
                </c:pt>
                <c:pt idx="42">
                  <c:v>History</c:v>
                </c:pt>
                <c:pt idx="43">
                  <c:v>HC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LC</c:v>
                </c:pt>
              </c:strCache>
            </c:strRef>
          </c:cat>
          <c:val>
            <c:numRef>
              <c:f>Ren_Reg!$Q$2:$Q$49</c:f>
              <c:numCache>
                <c:formatCode>General</c:formatCode>
                <c:ptCount val="48"/>
                <c:pt idx="6">
                  <c:v>2000</c:v>
                </c:pt>
                <c:pt idx="13">
                  <c:v>2000</c:v>
                </c:pt>
                <c:pt idx="20">
                  <c:v>2000</c:v>
                </c:pt>
                <c:pt idx="27">
                  <c:v>2000</c:v>
                </c:pt>
                <c:pt idx="34">
                  <c:v>2000</c:v>
                </c:pt>
                <c:pt idx="41">
                  <c:v>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120612368"/>
        <c:axId val="-120628144"/>
      </c:barChart>
      <c:catAx>
        <c:axId val="-12061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0628144"/>
        <c:crosses val="autoZero"/>
        <c:auto val="1"/>
        <c:lblAlgn val="ctr"/>
        <c:lblOffset val="100"/>
        <c:noMultiLvlLbl val="0"/>
      </c:catAx>
      <c:valAx>
        <c:axId val="-120628144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061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</a:p>
        </c:rich>
      </c:tx>
      <c:layout>
        <c:manualLayout>
          <c:xMode val="edge"/>
          <c:yMode val="edge"/>
          <c:x val="0.456451508879729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492417614464861"/>
          <c:y val="0.18064887722368039"/>
          <c:w val="0.55681175269757943"/>
          <c:h val="0.61422717993584131"/>
        </c:manualLayout>
      </c:layout>
      <c:scatterChart>
        <c:scatterStyle val="lineMarker"/>
        <c:varyColors val="0"/>
        <c:ser>
          <c:idx val="0"/>
          <c:order val="0"/>
          <c:tx>
            <c:v>diagonal</c:v>
          </c:tx>
          <c:spPr>
            <a:ln w="254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charts_scatter!$X$5:$X$8</c:f>
              <c:numCache>
                <c:formatCode>General</c:formatCode>
                <c:ptCount val="4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100</c:v>
                </c:pt>
              </c:numCache>
            </c:numRef>
          </c:xVal>
          <c:yVal>
            <c:numRef>
              <c:f>charts_scatter!$Y$5:$Y$8</c:f>
              <c:numCache>
                <c:formatCode>General</c:formatCode>
                <c:ptCount val="4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100</c:v>
                </c:pt>
              </c:numCache>
            </c:numRef>
          </c:yVal>
          <c:smooth val="0"/>
        </c:ser>
        <c:ser>
          <c:idx val="2"/>
          <c:order val="1"/>
          <c:tx>
            <c:v>coal-nobuilds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xVal>
            <c:numRef>
              <c:f>charts_scatter!$C$5:$C$29</c:f>
              <c:numCache>
                <c:formatCode>0.00</c:formatCode>
                <c:ptCount val="25"/>
                <c:pt idx="0">
                  <c:v>66.690319000000002</c:v>
                </c:pt>
                <c:pt idx="1">
                  <c:v>73.630032</c:v>
                </c:pt>
                <c:pt idx="2">
                  <c:v>67.744527000000005</c:v>
                </c:pt>
                <c:pt idx="3">
                  <c:v>72.788882000000001</c:v>
                </c:pt>
                <c:pt idx="4">
                  <c:v>73.316654999999997</c:v>
                </c:pt>
                <c:pt idx="5">
                  <c:v>68.050054000000003</c:v>
                </c:pt>
                <c:pt idx="6">
                  <c:v>88.447046999999998</c:v>
                </c:pt>
                <c:pt idx="7">
                  <c:v>#N/A</c:v>
                </c:pt>
                <c:pt idx="8">
                  <c:v>82.198425</c:v>
                </c:pt>
                <c:pt idx="9">
                  <c:v>80.925233000000006</c:v>
                </c:pt>
                <c:pt idx="10">
                  <c:v>68.634326000000001</c:v>
                </c:pt>
                <c:pt idx="11">
                  <c:v>80.522565999999998</c:v>
                </c:pt>
                <c:pt idx="12">
                  <c:v>72.890603999999996</c:v>
                </c:pt>
                <c:pt idx="13">
                  <c:v>77.671419999999998</c:v>
                </c:pt>
                <c:pt idx="14">
                  <c:v>69.765663000000004</c:v>
                </c:pt>
                <c:pt idx="15">
                  <c:v>69.483797999999993</c:v>
                </c:pt>
                <c:pt idx="16">
                  <c:v>68.347234</c:v>
                </c:pt>
                <c:pt idx="17">
                  <c:v>69.978313999999997</c:v>
                </c:pt>
                <c:pt idx="18">
                  <c:v>64.983277000000001</c:v>
                </c:pt>
                <c:pt idx="19">
                  <c:v>73.408535999999998</c:v>
                </c:pt>
                <c:pt idx="20">
                  <c:v>#N/A</c:v>
                </c:pt>
                <c:pt idx="21">
                  <c:v>#N/A</c:v>
                </c:pt>
                <c:pt idx="22">
                  <c:v>75.921312</c:v>
                </c:pt>
                <c:pt idx="23">
                  <c:v>67.000080999999994</c:v>
                </c:pt>
                <c:pt idx="24">
                  <c:v>68.840637000000001</c:v>
                </c:pt>
              </c:numCache>
            </c:numRef>
          </c:xVal>
          <c:yVal>
            <c:numRef>
              <c:f>charts_scatter!$J$5:$J$29</c:f>
              <c:numCache>
                <c:formatCode>0.00</c:formatCode>
                <c:ptCount val="25"/>
                <c:pt idx="0">
                  <c:v>33.899318999999998</c:v>
                </c:pt>
                <c:pt idx="1">
                  <c:v>40.049239999999998</c:v>
                </c:pt>
                <c:pt idx="2">
                  <c:v>34.346843999999997</c:v>
                </c:pt>
                <c:pt idx="3">
                  <c:v>36.987614000000001</c:v>
                </c:pt>
                <c:pt idx="4">
                  <c:v>36.651215000000001</c:v>
                </c:pt>
                <c:pt idx="5">
                  <c:v>34.014735999999999</c:v>
                </c:pt>
                <c:pt idx="6">
                  <c:v>38.545237999999998</c:v>
                </c:pt>
                <c:pt idx="7">
                  <c:v>#N/A</c:v>
                </c:pt>
                <c:pt idx="8">
                  <c:v>31.721985</c:v>
                </c:pt>
                <c:pt idx="9">
                  <c:v>34.001246999999999</c:v>
                </c:pt>
                <c:pt idx="10">
                  <c:v>32.186110999999997</c:v>
                </c:pt>
                <c:pt idx="11">
                  <c:v>37.325043000000001</c:v>
                </c:pt>
                <c:pt idx="12">
                  <c:v>34.227257000000002</c:v>
                </c:pt>
                <c:pt idx="13">
                  <c:v>38.522815999999999</c:v>
                </c:pt>
                <c:pt idx="14">
                  <c:v>34.587975</c:v>
                </c:pt>
                <c:pt idx="15">
                  <c:v>35.300410999999997</c:v>
                </c:pt>
                <c:pt idx="16">
                  <c:v>33.530430000000003</c:v>
                </c:pt>
                <c:pt idx="17">
                  <c:v>32.387099999999997</c:v>
                </c:pt>
                <c:pt idx="18">
                  <c:v>30.81991</c:v>
                </c:pt>
                <c:pt idx="19">
                  <c:v>37.885517</c:v>
                </c:pt>
                <c:pt idx="20">
                  <c:v>#N/A</c:v>
                </c:pt>
                <c:pt idx="21">
                  <c:v>#N/A</c:v>
                </c:pt>
                <c:pt idx="22">
                  <c:v>39.831150000000001</c:v>
                </c:pt>
                <c:pt idx="23">
                  <c:v>36.881798000000003</c:v>
                </c:pt>
                <c:pt idx="24">
                  <c:v>39.250400999999997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9263088"/>
        <c:axId val="-129262000"/>
      </c:scatterChart>
      <c:valAx>
        <c:axId val="-12926308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9262000"/>
        <c:crosses val="autoZero"/>
        <c:crossBetween val="midCat"/>
        <c:majorUnit val="50"/>
      </c:valAx>
      <c:valAx>
        <c:axId val="-1292620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9263088"/>
        <c:crosses val="autoZero"/>
        <c:crossBetween val="midCat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86090949685019"/>
          <c:y val="0.20764447530231064"/>
          <c:w val="0.59505409890062089"/>
          <c:h val="0.69593928013507345"/>
        </c:manualLayout>
      </c:layout>
      <c:areaChart>
        <c:grouping val="stacked"/>
        <c:varyColors val="0"/>
        <c:ser>
          <c:idx val="3"/>
          <c:order val="0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56.089367000000003</c:v>
                </c:pt>
                <c:pt idx="1">
                  <c:v>56.670830000000002</c:v>
                </c:pt>
                <c:pt idx="2">
                  <c:v>57.622166</c:v>
                </c:pt>
                <c:pt idx="3">
                  <c:v>60.858027</c:v>
                </c:pt>
                <c:pt idx="4">
                  <c:v>63.989444000000013</c:v>
                </c:pt>
                <c:pt idx="5">
                  <c:v>63.631878</c:v>
                </c:pt>
                <c:pt idx="6">
                  <c:v>62.760458</c:v>
                </c:pt>
                <c:pt idx="7">
                  <c:v>62.733411999999987</c:v>
                </c:pt>
                <c:pt idx="8">
                  <c:v>61.831924000000001</c:v>
                </c:pt>
                <c:pt idx="9">
                  <c:v>58.412160999999998</c:v>
                </c:pt>
                <c:pt idx="10">
                  <c:v>60.040238999999929</c:v>
                </c:pt>
                <c:pt idx="11">
                  <c:v>61.442360000000008</c:v>
                </c:pt>
                <c:pt idx="12">
                  <c:v>62.29028500000004</c:v>
                </c:pt>
                <c:pt idx="13">
                  <c:v>63.237184999999947</c:v>
                </c:pt>
                <c:pt idx="14">
                  <c:v>64.804129000000103</c:v>
                </c:pt>
                <c:pt idx="15">
                  <c:v>66.110548000000108</c:v>
                </c:pt>
                <c:pt idx="16">
                  <c:v>67.443825000000061</c:v>
                </c:pt>
                <c:pt idx="17">
                  <c:v>68.607592000000068</c:v>
                </c:pt>
                <c:pt idx="18">
                  <c:v>68.993668999999954</c:v>
                </c:pt>
                <c:pt idx="19">
                  <c:v>70.006485999999768</c:v>
                </c:pt>
                <c:pt idx="20">
                  <c:v>71.517086999999947</c:v>
                </c:pt>
                <c:pt idx="21">
                  <c:v>72.875485999999682</c:v>
                </c:pt>
                <c:pt idx="22">
                  <c:v>73.735194000000092</c:v>
                </c:pt>
                <c:pt idx="23">
                  <c:v>75.415435000000116</c:v>
                </c:pt>
                <c:pt idx="24">
                  <c:v>76.678788000000168</c:v>
                </c:pt>
                <c:pt idx="25">
                  <c:v>78.080011999999897</c:v>
                </c:pt>
                <c:pt idx="26">
                  <c:v>79.295591999999942</c:v>
                </c:pt>
                <c:pt idx="27">
                  <c:v>80.576675000000023</c:v>
                </c:pt>
                <c:pt idx="28">
                  <c:v>81.495766000000003</c:v>
                </c:pt>
                <c:pt idx="29">
                  <c:v>82.404136999999992</c:v>
                </c:pt>
                <c:pt idx="30">
                  <c:v>83.448008999999956</c:v>
                </c:pt>
                <c:pt idx="31">
                  <c:v>84.52812700000004</c:v>
                </c:pt>
                <c:pt idx="32">
                  <c:v>85.596324000000095</c:v>
                </c:pt>
                <c:pt idx="33">
                  <c:v>86.793478999999934</c:v>
                </c:pt>
                <c:pt idx="34">
                  <c:v>87.808814999999868</c:v>
                </c:pt>
                <c:pt idx="35">
                  <c:v>88.662349999999833</c:v>
                </c:pt>
                <c:pt idx="36">
                  <c:v>89.67695300000014</c:v>
                </c:pt>
                <c:pt idx="37">
                  <c:v>91.136555000000044</c:v>
                </c:pt>
                <c:pt idx="38">
                  <c:v>92.361034000000018</c:v>
                </c:pt>
                <c:pt idx="39">
                  <c:v>93.402066000000559</c:v>
                </c:pt>
                <c:pt idx="40">
                  <c:v>93.902550000000247</c:v>
                </c:pt>
              </c:numCache>
            </c:numRef>
          </c:val>
        </c:ser>
        <c:ser>
          <c:idx val="0"/>
          <c:order val="1"/>
          <c:tx>
            <c:strRef>
              <c:f>Sheet1!$E$1</c:f>
              <c:strCache>
                <c:ptCount val="1"/>
                <c:pt idx="0">
                  <c:v>hydroelectric</c:v>
                </c:pt>
              </c:strCache>
            </c:strRef>
          </c:tx>
          <c:spPr>
            <a:solidFill>
              <a:srgbClr val="0096D7">
                <a:lumMod val="75000"/>
              </a:srgbClr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260.20306900000003</c:v>
                </c:pt>
                <c:pt idx="1">
                  <c:v>319.35490399999998</c:v>
                </c:pt>
                <c:pt idx="2">
                  <c:v>276.24022300000001</c:v>
                </c:pt>
                <c:pt idx="3">
                  <c:v>268.565383</c:v>
                </c:pt>
                <c:pt idx="4">
                  <c:v>259.36662200000001</c:v>
                </c:pt>
                <c:pt idx="5">
                  <c:v>249.080085</c:v>
                </c:pt>
                <c:pt idx="6">
                  <c:v>267.81215300000002</c:v>
                </c:pt>
                <c:pt idx="7">
                  <c:v>300.33292999999998</c:v>
                </c:pt>
                <c:pt idx="8">
                  <c:v>292.52398899999997</c:v>
                </c:pt>
                <c:pt idx="9">
                  <c:v>273.70736599999998</c:v>
                </c:pt>
                <c:pt idx="10">
                  <c:v>283.16360500000002</c:v>
                </c:pt>
                <c:pt idx="11">
                  <c:v>281.47854599999999</c:v>
                </c:pt>
                <c:pt idx="12">
                  <c:v>288.12332199999997</c:v>
                </c:pt>
                <c:pt idx="13">
                  <c:v>295.47671500000001</c:v>
                </c:pt>
                <c:pt idx="14">
                  <c:v>295.73303199999998</c:v>
                </c:pt>
                <c:pt idx="15">
                  <c:v>295.26791400000002</c:v>
                </c:pt>
                <c:pt idx="16">
                  <c:v>295.36007699999999</c:v>
                </c:pt>
                <c:pt idx="17">
                  <c:v>295.37631199999998</c:v>
                </c:pt>
                <c:pt idx="18">
                  <c:v>295.34539799999999</c:v>
                </c:pt>
                <c:pt idx="19">
                  <c:v>295.32595800000001</c:v>
                </c:pt>
                <c:pt idx="20">
                  <c:v>295.24642899999998</c:v>
                </c:pt>
                <c:pt idx="21">
                  <c:v>295.061981</c:v>
                </c:pt>
                <c:pt idx="22">
                  <c:v>294.85110500000002</c:v>
                </c:pt>
                <c:pt idx="23">
                  <c:v>294.82522599999999</c:v>
                </c:pt>
                <c:pt idx="24">
                  <c:v>294.768372</c:v>
                </c:pt>
                <c:pt idx="25">
                  <c:v>294.77514600000001</c:v>
                </c:pt>
                <c:pt idx="26">
                  <c:v>294.78671300000002</c:v>
                </c:pt>
                <c:pt idx="27">
                  <c:v>294.75912499999998</c:v>
                </c:pt>
                <c:pt idx="28">
                  <c:v>294.614868</c:v>
                </c:pt>
                <c:pt idx="29">
                  <c:v>294.55636600000003</c:v>
                </c:pt>
                <c:pt idx="30">
                  <c:v>294.389252</c:v>
                </c:pt>
                <c:pt idx="31">
                  <c:v>294.31521600000002</c:v>
                </c:pt>
                <c:pt idx="32">
                  <c:v>294.20092799999998</c:v>
                </c:pt>
                <c:pt idx="33">
                  <c:v>294.17358400000001</c:v>
                </c:pt>
                <c:pt idx="34">
                  <c:v>293.66476399999999</c:v>
                </c:pt>
                <c:pt idx="35">
                  <c:v>293.817566</c:v>
                </c:pt>
                <c:pt idx="36">
                  <c:v>293.79684400000002</c:v>
                </c:pt>
                <c:pt idx="37">
                  <c:v>293.75158699999997</c:v>
                </c:pt>
                <c:pt idx="38">
                  <c:v>293.88223299999999</c:v>
                </c:pt>
                <c:pt idx="39">
                  <c:v>293.67590300000001</c:v>
                </c:pt>
                <c:pt idx="40">
                  <c:v>293.53781099999998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BD732A"/>
              </a:solidFill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15.219213</c:v>
                </c:pt>
                <c:pt idx="1">
                  <c:v>15.316068</c:v>
                </c:pt>
                <c:pt idx="2">
                  <c:v>15.562426</c:v>
                </c:pt>
                <c:pt idx="3">
                  <c:v>15.774673999999999</c:v>
                </c:pt>
                <c:pt idx="4">
                  <c:v>15.876941</c:v>
                </c:pt>
                <c:pt idx="5">
                  <c:v>15.917574999999999</c:v>
                </c:pt>
                <c:pt idx="6">
                  <c:v>15.825806999999999</c:v>
                </c:pt>
                <c:pt idx="7">
                  <c:v>15.926774</c:v>
                </c:pt>
                <c:pt idx="8">
                  <c:v>15.967134</c:v>
                </c:pt>
                <c:pt idx="9">
                  <c:v>16.010586</c:v>
                </c:pt>
                <c:pt idx="10">
                  <c:v>15.628645000000001</c:v>
                </c:pt>
                <c:pt idx="11">
                  <c:v>15.463341</c:v>
                </c:pt>
                <c:pt idx="12">
                  <c:v>16.069365000000001</c:v>
                </c:pt>
                <c:pt idx="13">
                  <c:v>16.299558999999999</c:v>
                </c:pt>
                <c:pt idx="14">
                  <c:v>17.356881999999999</c:v>
                </c:pt>
                <c:pt idx="15">
                  <c:v>18.556474999999999</c:v>
                </c:pt>
                <c:pt idx="16">
                  <c:v>19.612358</c:v>
                </c:pt>
                <c:pt idx="17">
                  <c:v>20.756208000000001</c:v>
                </c:pt>
                <c:pt idx="18">
                  <c:v>22.475203</c:v>
                </c:pt>
                <c:pt idx="19">
                  <c:v>23.854721000000001</c:v>
                </c:pt>
                <c:pt idx="20">
                  <c:v>25.270481</c:v>
                </c:pt>
                <c:pt idx="21">
                  <c:v>26.569673999999999</c:v>
                </c:pt>
                <c:pt idx="22">
                  <c:v>27.631900999999999</c:v>
                </c:pt>
                <c:pt idx="23">
                  <c:v>28.996521000000001</c:v>
                </c:pt>
                <c:pt idx="24">
                  <c:v>30.280927999999999</c:v>
                </c:pt>
                <c:pt idx="25">
                  <c:v>31.891850999999999</c:v>
                </c:pt>
                <c:pt idx="26">
                  <c:v>33.505341000000001</c:v>
                </c:pt>
                <c:pt idx="27">
                  <c:v>35.183242999999997</c:v>
                </c:pt>
                <c:pt idx="28">
                  <c:v>36.690818999999998</c:v>
                </c:pt>
                <c:pt idx="29">
                  <c:v>38.159981000000002</c:v>
                </c:pt>
                <c:pt idx="30">
                  <c:v>39.512225999999998</c:v>
                </c:pt>
                <c:pt idx="31">
                  <c:v>40.698101000000001</c:v>
                </c:pt>
                <c:pt idx="32">
                  <c:v>41.779651999999999</c:v>
                </c:pt>
                <c:pt idx="33">
                  <c:v>42.647438000000001</c:v>
                </c:pt>
                <c:pt idx="34">
                  <c:v>43.823417999999997</c:v>
                </c:pt>
                <c:pt idx="35">
                  <c:v>44.941166000000003</c:v>
                </c:pt>
                <c:pt idx="36">
                  <c:v>46.210101999999999</c:v>
                </c:pt>
                <c:pt idx="37">
                  <c:v>47.245280999999999</c:v>
                </c:pt>
                <c:pt idx="38">
                  <c:v>48.274250000000002</c:v>
                </c:pt>
                <c:pt idx="39">
                  <c:v>48.979464999999998</c:v>
                </c:pt>
                <c:pt idx="40">
                  <c:v>49.777045999999999</c:v>
                </c:pt>
              </c:numCache>
            </c:numRef>
          </c:val>
        </c:ser>
        <c:ser>
          <c:idx val="2"/>
          <c:order val="3"/>
          <c:tx>
            <c:strRef>
              <c:f>Sheet1!$C$1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94.652246000000005</c:v>
                </c:pt>
                <c:pt idx="1">
                  <c:v>120.176599</c:v>
                </c:pt>
                <c:pt idx="2">
                  <c:v>140.82170300000001</c:v>
                </c:pt>
                <c:pt idx="3">
                  <c:v>167.83974499999999</c:v>
                </c:pt>
                <c:pt idx="4">
                  <c:v>181.655282</c:v>
                </c:pt>
                <c:pt idx="5">
                  <c:v>190.718548</c:v>
                </c:pt>
                <c:pt idx="6">
                  <c:v>226.99256199999999</c:v>
                </c:pt>
                <c:pt idx="7">
                  <c:v>254.302695</c:v>
                </c:pt>
                <c:pt idx="8">
                  <c:v>272.66745400000002</c:v>
                </c:pt>
                <c:pt idx="9">
                  <c:v>300.07102900000001</c:v>
                </c:pt>
                <c:pt idx="10">
                  <c:v>342.85379</c:v>
                </c:pt>
                <c:pt idx="11">
                  <c:v>402.72198500000002</c:v>
                </c:pt>
                <c:pt idx="12">
                  <c:v>415.06982399999998</c:v>
                </c:pt>
                <c:pt idx="13">
                  <c:v>488.45608499999997</c:v>
                </c:pt>
                <c:pt idx="14">
                  <c:v>604.72412099999997</c:v>
                </c:pt>
                <c:pt idx="15">
                  <c:v>629.93280000000004</c:v>
                </c:pt>
                <c:pt idx="16">
                  <c:v>632.54736300000002</c:v>
                </c:pt>
                <c:pt idx="17">
                  <c:v>635.97174099999995</c:v>
                </c:pt>
                <c:pt idx="18">
                  <c:v>644.796875</c:v>
                </c:pt>
                <c:pt idx="19">
                  <c:v>648.30364999999995</c:v>
                </c:pt>
                <c:pt idx="20">
                  <c:v>673.39575200000002</c:v>
                </c:pt>
                <c:pt idx="21">
                  <c:v>681.16357400000004</c:v>
                </c:pt>
                <c:pt idx="22">
                  <c:v>683.21105999999997</c:v>
                </c:pt>
                <c:pt idx="23">
                  <c:v>685.26910399999997</c:v>
                </c:pt>
                <c:pt idx="24">
                  <c:v>703.45050000000003</c:v>
                </c:pt>
                <c:pt idx="25">
                  <c:v>731.18817100000001</c:v>
                </c:pt>
                <c:pt idx="26">
                  <c:v>741.625</c:v>
                </c:pt>
                <c:pt idx="27">
                  <c:v>743.59436000000005</c:v>
                </c:pt>
                <c:pt idx="28">
                  <c:v>745.39959699999997</c:v>
                </c:pt>
                <c:pt idx="29">
                  <c:v>746.30383300000005</c:v>
                </c:pt>
                <c:pt idx="30">
                  <c:v>747.64355499999999</c:v>
                </c:pt>
                <c:pt idx="31">
                  <c:v>749.446594</c:v>
                </c:pt>
                <c:pt idx="32">
                  <c:v>748.77239999999995</c:v>
                </c:pt>
                <c:pt idx="33">
                  <c:v>751.492615</c:v>
                </c:pt>
                <c:pt idx="34">
                  <c:v>756.61474599999997</c:v>
                </c:pt>
                <c:pt idx="35">
                  <c:v>762.03668200000004</c:v>
                </c:pt>
                <c:pt idx="36">
                  <c:v>766.12670900000001</c:v>
                </c:pt>
                <c:pt idx="37">
                  <c:v>771.79815699999995</c:v>
                </c:pt>
                <c:pt idx="38">
                  <c:v>774.48065199999996</c:v>
                </c:pt>
                <c:pt idx="39">
                  <c:v>780.892517</c:v>
                </c:pt>
                <c:pt idx="40">
                  <c:v>789.72167999999999</c:v>
                </c:pt>
              </c:numCache>
            </c:numRef>
          </c:val>
        </c:ser>
        <c:ser>
          <c:idx val="4"/>
          <c:order val="4"/>
          <c:tx>
            <c:strRef>
              <c:f>Sheet1!$B$1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C702"/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3.622849</c:v>
                </c:pt>
                <c:pt idx="1">
                  <c:v>5.6430190000000007</c:v>
                </c:pt>
                <c:pt idx="2">
                  <c:v>10.477679999999999</c:v>
                </c:pt>
                <c:pt idx="3">
                  <c:v>17.167166999999999</c:v>
                </c:pt>
                <c:pt idx="4">
                  <c:v>28.923690000000001</c:v>
                </c:pt>
                <c:pt idx="5">
                  <c:v>39.032171000000012</c:v>
                </c:pt>
                <c:pt idx="6">
                  <c:v>54.866492000000001</c:v>
                </c:pt>
                <c:pt idx="7">
                  <c:v>77.277147999999997</c:v>
                </c:pt>
                <c:pt idx="8">
                  <c:v>93.364589000000009</c:v>
                </c:pt>
                <c:pt idx="9">
                  <c:v>107.274828</c:v>
                </c:pt>
                <c:pt idx="10">
                  <c:v>132.43554700000001</c:v>
                </c:pt>
                <c:pt idx="11">
                  <c:v>167.616241</c:v>
                </c:pt>
                <c:pt idx="12">
                  <c:v>203.85089099999999</c:v>
                </c:pt>
                <c:pt idx="13">
                  <c:v>221.689392</c:v>
                </c:pt>
                <c:pt idx="14">
                  <c:v>250.23144500000001</c:v>
                </c:pt>
                <c:pt idx="15">
                  <c:v>297.25543199999998</c:v>
                </c:pt>
                <c:pt idx="16">
                  <c:v>354.45166</c:v>
                </c:pt>
                <c:pt idx="17">
                  <c:v>402.13336199999998</c:v>
                </c:pt>
                <c:pt idx="18">
                  <c:v>429.55242900000002</c:v>
                </c:pt>
                <c:pt idx="19">
                  <c:v>467.86611900000003</c:v>
                </c:pt>
                <c:pt idx="20">
                  <c:v>496.62518299999999</c:v>
                </c:pt>
                <c:pt idx="21">
                  <c:v>522.33966099999998</c:v>
                </c:pt>
                <c:pt idx="22">
                  <c:v>553.81341599999996</c:v>
                </c:pt>
                <c:pt idx="23">
                  <c:v>586.68536400000005</c:v>
                </c:pt>
                <c:pt idx="24">
                  <c:v>611.74230999999997</c:v>
                </c:pt>
                <c:pt idx="25">
                  <c:v>642.87951699999996</c:v>
                </c:pt>
                <c:pt idx="26">
                  <c:v>669.52587900000003</c:v>
                </c:pt>
                <c:pt idx="27">
                  <c:v>695.129639</c:v>
                </c:pt>
                <c:pt idx="28">
                  <c:v>722.10754399999996</c:v>
                </c:pt>
                <c:pt idx="29">
                  <c:v>742.380493</c:v>
                </c:pt>
                <c:pt idx="30">
                  <c:v>761.88696300000004</c:v>
                </c:pt>
                <c:pt idx="31">
                  <c:v>792.03369099999998</c:v>
                </c:pt>
                <c:pt idx="32">
                  <c:v>815.96856700000001</c:v>
                </c:pt>
                <c:pt idx="33">
                  <c:v>839.48541299999999</c:v>
                </c:pt>
                <c:pt idx="34">
                  <c:v>865.39514199999996</c:v>
                </c:pt>
                <c:pt idx="35">
                  <c:v>899.22094700000002</c:v>
                </c:pt>
                <c:pt idx="36">
                  <c:v>940.38738999999998</c:v>
                </c:pt>
                <c:pt idx="37">
                  <c:v>982.81304899999998</c:v>
                </c:pt>
                <c:pt idx="38">
                  <c:v>1011.974976</c:v>
                </c:pt>
                <c:pt idx="39">
                  <c:v>1041.3911129999999</c:v>
                </c:pt>
                <c:pt idx="40">
                  <c:v>1070.877563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8769024"/>
        <c:axId val="-168770656"/>
      </c:areaChart>
      <c:catAx>
        <c:axId val="-16876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77065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687706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769024"/>
        <c:crossesAt val="11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CCGT</a:t>
            </a:r>
          </a:p>
        </c:rich>
      </c:tx>
      <c:layout>
        <c:manualLayout>
          <c:xMode val="edge"/>
          <c:yMode val="edge"/>
          <c:x val="0.391297337546978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492417614464861"/>
          <c:y val="0.18064887722368039"/>
          <c:w val="0.55681175269757943"/>
          <c:h val="0.61422717993584131"/>
        </c:manualLayout>
      </c:layout>
      <c:scatterChart>
        <c:scatterStyle val="lineMarker"/>
        <c:varyColors val="0"/>
        <c:ser>
          <c:idx val="2"/>
          <c:order val="0"/>
          <c:tx>
            <c:v>diagonal</c:v>
          </c:tx>
          <c:spPr>
            <a:ln w="254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charts_scatter!$X$5:$X$8</c:f>
              <c:numCache>
                <c:formatCode>General</c:formatCode>
                <c:ptCount val="4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100</c:v>
                </c:pt>
              </c:numCache>
            </c:numRef>
          </c:xVal>
          <c:yVal>
            <c:numRef>
              <c:f>charts_scatter!$Y$5:$Y$8</c:f>
              <c:numCache>
                <c:formatCode>General</c:formatCode>
                <c:ptCount val="4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100</c:v>
                </c:pt>
              </c:numCache>
            </c:numRef>
          </c:yVal>
          <c:smooth val="0"/>
        </c:ser>
        <c:ser>
          <c:idx val="1"/>
          <c:order val="1"/>
          <c:tx>
            <c:v>cc-nobuilds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xVal>
            <c:numRef>
              <c:f>(charts_scatter!$D$6,charts_scatter!$D$9,charts_scatter!$D$11:$D$14,charts_scatter!$D$16,charts_scatter!$D$19:$D$21,charts_scatter!$D$23,charts_scatter!$D$25:$D$26)</c:f>
              <c:numCache>
                <c:formatCode>0.00</c:formatCode>
                <c:ptCount val="13"/>
                <c:pt idx="0">
                  <c:v>39.691211000000003</c:v>
                </c:pt>
                <c:pt idx="1">
                  <c:v>36.881950000000003</c:v>
                </c:pt>
                <c:pt idx="2">
                  <c:v>38.903908000000001</c:v>
                </c:pt>
                <c:pt idx="3">
                  <c:v>38.317856999999997</c:v>
                </c:pt>
                <c:pt idx="4">
                  <c:v>34.923488999999996</c:v>
                </c:pt>
                <c:pt idx="5">
                  <c:v>33.633884000000002</c:v>
                </c:pt>
                <c:pt idx="6">
                  <c:v>38.147536000000002</c:v>
                </c:pt>
                <c:pt idx="7">
                  <c:v>35.002262000000002</c:v>
                </c:pt>
                <c:pt idx="8">
                  <c:v>36.037888000000002</c:v>
                </c:pt>
                <c:pt idx="9">
                  <c:v>33.871524000000001</c:v>
                </c:pt>
                <c:pt idx="10">
                  <c:v>37.014372999999999</c:v>
                </c:pt>
                <c:pt idx="11">
                  <c:v>44.675384000000001</c:v>
                </c:pt>
                <c:pt idx="12">
                  <c:v>44.408313</c:v>
                </c:pt>
              </c:numCache>
            </c:numRef>
          </c:xVal>
          <c:yVal>
            <c:numRef>
              <c:f>(charts_scatter!$K$6,charts_scatter!$K$9,charts_scatter!$K$11:$K$14,charts_scatter!$K$16,charts_scatter!$K$19:$K$21,charts_scatter!$K$23,charts_scatter!$K$25:$K$26)</c:f>
              <c:numCache>
                <c:formatCode>0.00</c:formatCode>
                <c:ptCount val="13"/>
                <c:pt idx="0">
                  <c:v>39.894767999999999</c:v>
                </c:pt>
                <c:pt idx="1">
                  <c:v>36.489902000000001</c:v>
                </c:pt>
                <c:pt idx="2">
                  <c:v>38.313533999999997</c:v>
                </c:pt>
                <c:pt idx="3">
                  <c:v>39.676079000000001</c:v>
                </c:pt>
                <c:pt idx="4">
                  <c:v>31.580853000000001</c:v>
                </c:pt>
                <c:pt idx="5">
                  <c:v>33.825812999999997</c:v>
                </c:pt>
                <c:pt idx="6">
                  <c:v>37.124729000000002</c:v>
                </c:pt>
                <c:pt idx="7">
                  <c:v>34.510952000000003</c:v>
                </c:pt>
                <c:pt idx="8">
                  <c:v>35.176341999999998</c:v>
                </c:pt>
                <c:pt idx="9">
                  <c:v>33.373787</c:v>
                </c:pt>
                <c:pt idx="10">
                  <c:v>30.683142</c:v>
                </c:pt>
                <c:pt idx="11">
                  <c:v>44.725712000000001</c:v>
                </c:pt>
                <c:pt idx="12">
                  <c:v>44.852367000000001</c:v>
                </c:pt>
              </c:numCache>
            </c:numRef>
          </c:yVal>
          <c:smooth val="0"/>
        </c:ser>
        <c:ser>
          <c:idx val="0"/>
          <c:order val="2"/>
          <c:tx>
            <c:v>cc-built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(charts_scatter!$D$5,charts_scatter!$D$7:$D$8,charts_scatter!$D$10,charts_scatter!$D$15,charts_scatter!$D$17:$D$18,charts_scatter!$D$22,charts_scatter!$D$24,charts_scatter!$D$27,charts_scatter!$D$29)</c:f>
              <c:numCache>
                <c:formatCode>0.00</c:formatCode>
                <c:ptCount val="11"/>
                <c:pt idx="0">
                  <c:v>33.632908999999998</c:v>
                </c:pt>
                <c:pt idx="1">
                  <c:v>37.904702999999998</c:v>
                </c:pt>
                <c:pt idx="2">
                  <c:v>36.681058</c:v>
                </c:pt>
                <c:pt idx="3">
                  <c:v>33.876398000000002</c:v>
                </c:pt>
                <c:pt idx="4">
                  <c:v>31.665624000000001</c:v>
                </c:pt>
                <c:pt idx="5">
                  <c:v>33.914726999999999</c:v>
                </c:pt>
                <c:pt idx="6">
                  <c:v>38.789330999999997</c:v>
                </c:pt>
                <c:pt idx="7">
                  <c:v>37.450228000000003</c:v>
                </c:pt>
                <c:pt idx="8">
                  <c:v>38.533949999999997</c:v>
                </c:pt>
                <c:pt idx="9">
                  <c:v>38.585628</c:v>
                </c:pt>
                <c:pt idx="10">
                  <c:v>37.977004000000001</c:v>
                </c:pt>
              </c:numCache>
            </c:numRef>
          </c:xVal>
          <c:yVal>
            <c:numRef>
              <c:f>(charts_scatter!$K$5,charts_scatter!$K$7:$K$8,charts_scatter!$K$10,charts_scatter!$K$15,charts_scatter!$K$17:$K$18,charts_scatter!$K$22,charts_scatter!$K$24,charts_scatter!$K$27,charts_scatter!$K$29)</c:f>
              <c:numCache>
                <c:formatCode>0.00</c:formatCode>
                <c:ptCount val="11"/>
                <c:pt idx="0">
                  <c:v>33.739643000000001</c:v>
                </c:pt>
                <c:pt idx="1">
                  <c:v>34.156897999999998</c:v>
                </c:pt>
                <c:pt idx="2">
                  <c:v>36.805171999999999</c:v>
                </c:pt>
                <c:pt idx="3">
                  <c:v>33.883918999999999</c:v>
                </c:pt>
                <c:pt idx="4">
                  <c:v>32.058250000000001</c:v>
                </c:pt>
                <c:pt idx="5">
                  <c:v>34.084319999999998</c:v>
                </c:pt>
                <c:pt idx="6">
                  <c:v>38.359645999999998</c:v>
                </c:pt>
                <c:pt idx="7">
                  <c:v>32.219546999999999</c:v>
                </c:pt>
                <c:pt idx="8">
                  <c:v>37.720379000000001</c:v>
                </c:pt>
                <c:pt idx="9">
                  <c:v>39.634211999999998</c:v>
                </c:pt>
                <c:pt idx="10">
                  <c:v>39.049281999999998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9261456"/>
        <c:axId val="-129264176"/>
      </c:scatterChart>
      <c:valAx>
        <c:axId val="-12926145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9264176"/>
        <c:crosses val="autoZero"/>
        <c:crossBetween val="midCat"/>
        <c:majorUnit val="50"/>
      </c:valAx>
      <c:valAx>
        <c:axId val="-1292641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9261456"/>
        <c:crosses val="autoZero"/>
        <c:crossBetween val="midCat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</a:p>
        </c:rich>
      </c:tx>
      <c:layout>
        <c:manualLayout>
          <c:xMode val="edge"/>
          <c:yMode val="edge"/>
          <c:x val="0.3638589967920676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492417614464861"/>
          <c:y val="0.18064887722368039"/>
          <c:w val="0.55681175269757943"/>
          <c:h val="0.61422717993584131"/>
        </c:manualLayout>
      </c:layout>
      <c:scatterChart>
        <c:scatterStyle val="lineMarker"/>
        <c:varyColors val="0"/>
        <c:ser>
          <c:idx val="0"/>
          <c:order val="0"/>
          <c:tx>
            <c:v>diagonal</c:v>
          </c:tx>
          <c:spPr>
            <a:ln w="254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charts_scatter!$X$5:$X$8</c:f>
              <c:numCache>
                <c:formatCode>General</c:formatCode>
                <c:ptCount val="4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100</c:v>
                </c:pt>
              </c:numCache>
            </c:numRef>
          </c:xVal>
          <c:yVal>
            <c:numRef>
              <c:f>charts_scatter!$Y$5:$Y$8</c:f>
              <c:numCache>
                <c:formatCode>General</c:formatCode>
                <c:ptCount val="4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100</c:v>
                </c:pt>
              </c:numCache>
            </c:numRef>
          </c:yVal>
          <c:smooth val="0"/>
        </c:ser>
        <c:ser>
          <c:idx val="2"/>
          <c:order val="1"/>
          <c:tx>
            <c:v>nuke-nobuilds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xVal>
            <c:numRef>
              <c:f>charts_scatter!$E$5:$E$29</c:f>
              <c:numCache>
                <c:formatCode>0.00</c:formatCode>
                <c:ptCount val="25"/>
                <c:pt idx="0">
                  <c:v>58.524302000000006</c:v>
                </c:pt>
                <c:pt idx="1">
                  <c:v>59.517581000000007</c:v>
                </c:pt>
                <c:pt idx="2">
                  <c:v>62.139154000000005</c:v>
                </c:pt>
                <c:pt idx="3">
                  <c:v>66.656008</c:v>
                </c:pt>
                <c:pt idx="4">
                  <c:v>64.730461000000005</c:v>
                </c:pt>
                <c:pt idx="5">
                  <c:v>61.052644999999998</c:v>
                </c:pt>
                <c:pt idx="6">
                  <c:v>68.166669999999996</c:v>
                </c:pt>
                <c:pt idx="7">
                  <c:v>#N/A</c:v>
                </c:pt>
                <c:pt idx="8">
                  <c:v>64.461196000000001</c:v>
                </c:pt>
                <c:pt idx="9">
                  <c:v>66.900865999999994</c:v>
                </c:pt>
                <c:pt idx="10">
                  <c:v>60.201728000000003</c:v>
                </c:pt>
                <c:pt idx="11">
                  <c:v>71.854252000000002</c:v>
                </c:pt>
                <c:pt idx="12">
                  <c:v>62.145990999999995</c:v>
                </c:pt>
                <c:pt idx="13">
                  <c:v>61.675785000000005</c:v>
                </c:pt>
                <c:pt idx="14">
                  <c:v>61.294251000000003</c:v>
                </c:pt>
                <c:pt idx="15">
                  <c:v>62.878135999999998</c:v>
                </c:pt>
                <c:pt idx="16">
                  <c:v>59.710374000000002</c:v>
                </c:pt>
                <c:pt idx="17">
                  <c:v>62.424204000000003</c:v>
                </c:pt>
                <c:pt idx="18">
                  <c:v>59.693292</c:v>
                </c:pt>
                <c:pt idx="19">
                  <c:v>61.881597999999997</c:v>
                </c:pt>
                <c:pt idx="20">
                  <c:v>#N/A</c:v>
                </c:pt>
                <c:pt idx="21">
                  <c:v>#N/A</c:v>
                </c:pt>
                <c:pt idx="22">
                  <c:v>65.919381999999999</c:v>
                </c:pt>
                <c:pt idx="23">
                  <c:v>60.344083999999995</c:v>
                </c:pt>
                <c:pt idx="24">
                  <c:v>65.975920000000002</c:v>
                </c:pt>
              </c:numCache>
            </c:numRef>
          </c:xVal>
          <c:yVal>
            <c:numRef>
              <c:f>charts_scatter!$L$5:$L$29</c:f>
              <c:numCache>
                <c:formatCode>0.00</c:formatCode>
                <c:ptCount val="25"/>
                <c:pt idx="0">
                  <c:v>33.713290999999998</c:v>
                </c:pt>
                <c:pt idx="1">
                  <c:v>39.793765999999998</c:v>
                </c:pt>
                <c:pt idx="2">
                  <c:v>34.116829000000003</c:v>
                </c:pt>
                <c:pt idx="3">
                  <c:v>36.733341000000003</c:v>
                </c:pt>
                <c:pt idx="4">
                  <c:v>36.398871999999997</c:v>
                </c:pt>
                <c:pt idx="5">
                  <c:v>33.919952000000002</c:v>
                </c:pt>
                <c:pt idx="6">
                  <c:v>38.342177999999997</c:v>
                </c:pt>
                <c:pt idx="7">
                  <c:v>#N/A</c:v>
                </c:pt>
                <c:pt idx="8">
                  <c:v>31.631653</c:v>
                </c:pt>
                <c:pt idx="9">
                  <c:v>33.792088</c:v>
                </c:pt>
                <c:pt idx="10">
                  <c:v>32.066234999999999</c:v>
                </c:pt>
                <c:pt idx="11">
                  <c:v>37.077778000000002</c:v>
                </c:pt>
                <c:pt idx="12">
                  <c:v>34.075099999999999</c:v>
                </c:pt>
                <c:pt idx="13">
                  <c:v>38.273612999999997</c:v>
                </c:pt>
                <c:pt idx="14">
                  <c:v>34.588473999999998</c:v>
                </c:pt>
                <c:pt idx="15">
                  <c:v>35.15963</c:v>
                </c:pt>
                <c:pt idx="16">
                  <c:v>33.353862999999997</c:v>
                </c:pt>
                <c:pt idx="17">
                  <c:v>32.231686000000003</c:v>
                </c:pt>
                <c:pt idx="18">
                  <c:v>30.750520999999999</c:v>
                </c:pt>
                <c:pt idx="19">
                  <c:v>37.755619000000003</c:v>
                </c:pt>
                <c:pt idx="20">
                  <c:v>#N/A</c:v>
                </c:pt>
                <c:pt idx="21">
                  <c:v>#N/A</c:v>
                </c:pt>
                <c:pt idx="22">
                  <c:v>39.585270000000001</c:v>
                </c:pt>
                <c:pt idx="23">
                  <c:v>36.643847999999998</c:v>
                </c:pt>
                <c:pt idx="24">
                  <c:v>38.994942000000002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9265808"/>
        <c:axId val="-129259824"/>
      </c:scatterChart>
      <c:valAx>
        <c:axId val="-12926580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9259824"/>
        <c:crosses val="autoZero"/>
        <c:crossBetween val="midCat"/>
        <c:majorUnit val="50"/>
      </c:valAx>
      <c:valAx>
        <c:axId val="-129259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9265808"/>
        <c:crosses val="autoZero"/>
        <c:crossBetween val="midCat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</a:p>
        </c:rich>
      </c:tx>
      <c:layout>
        <c:manualLayout>
          <c:xMode val="edge"/>
          <c:yMode val="edge"/>
          <c:x val="0.4283340759980533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492417614464861"/>
          <c:y val="0.18064887722368039"/>
          <c:w val="0.55681175269757943"/>
          <c:h val="0.61422717993584131"/>
        </c:manualLayout>
      </c:layout>
      <c:scatterChart>
        <c:scatterStyle val="lineMarker"/>
        <c:varyColors val="0"/>
        <c:ser>
          <c:idx val="2"/>
          <c:order val="0"/>
          <c:tx>
            <c:v>diagonal</c:v>
          </c:tx>
          <c:spPr>
            <a:ln w="254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charts_scatter!$X$5:$X$8</c:f>
              <c:numCache>
                <c:formatCode>General</c:formatCode>
                <c:ptCount val="4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100</c:v>
                </c:pt>
              </c:numCache>
            </c:numRef>
          </c:xVal>
          <c:yVal>
            <c:numRef>
              <c:f>charts_scatter!$Y$5:$Y$8</c:f>
              <c:numCache>
                <c:formatCode>General</c:formatCode>
                <c:ptCount val="4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100</c:v>
                </c:pt>
              </c:numCache>
            </c:numRef>
          </c:yVal>
          <c:smooth val="0"/>
        </c:ser>
        <c:ser>
          <c:idx val="1"/>
          <c:order val="1"/>
          <c:tx>
            <c:v>wind-nobuilds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xVal>
            <c:numRef>
              <c:f>(charts_scatter!$F$5:$F$7,charts_scatter!$F$9:$F$10,charts_scatter!$F$12:$F$14,charts_scatter!$F$16:$F$17,charts_scatter!$F$19:$F$21,charts_scatter!$F$25:$F$28)</c:f>
              <c:numCache>
                <c:formatCode>0.00</c:formatCode>
                <c:ptCount val="17"/>
                <c:pt idx="0">
                  <c:v>44.987881999999999</c:v>
                </c:pt>
                <c:pt idx="1">
                  <c:v>#N/A</c:v>
                </c:pt>
                <c:pt idx="2">
                  <c:v>30.842207999999999</c:v>
                </c:pt>
                <c:pt idx="3">
                  <c:v>37.414208000000002</c:v>
                </c:pt>
                <c:pt idx="4">
                  <c:v>45.989936999999998</c:v>
                </c:pt>
                <c:pt idx="5">
                  <c:v>#N/A</c:v>
                </c:pt>
                <c:pt idx="6">
                  <c:v>44.653092999999998</c:v>
                </c:pt>
                <c:pt idx="7">
                  <c:v>38.651651999999999</c:v>
                </c:pt>
                <c:pt idx="8">
                  <c:v>40.308128000000004</c:v>
                </c:pt>
                <c:pt idx="9">
                  <c:v>38.763306</c:v>
                </c:pt>
                <c:pt idx="10">
                  <c:v>33.926653999999999</c:v>
                </c:pt>
                <c:pt idx="11">
                  <c:v>45.989919</c:v>
                </c:pt>
                <c:pt idx="12">
                  <c:v>29.293251999999999</c:v>
                </c:pt>
                <c:pt idx="13">
                  <c:v>56.940497999999998</c:v>
                </c:pt>
                <c:pt idx="14">
                  <c:v>45.077694999999999</c:v>
                </c:pt>
                <c:pt idx="15">
                  <c:v>34.317507999999997</c:v>
                </c:pt>
                <c:pt idx="16">
                  <c:v>30.133866999999999</c:v>
                </c:pt>
              </c:numCache>
            </c:numRef>
          </c:xVal>
          <c:yVal>
            <c:numRef>
              <c:f>(charts_scatter!$M$5:$M$7,charts_scatter!$M$9:$M$10,charts_scatter!$M$12:$M$14,charts_scatter!$M$16:$M$17,charts_scatter!$M$19:$M$21,charts_scatter!$M$25:$M$28)</c:f>
              <c:numCache>
                <c:formatCode>0.00</c:formatCode>
                <c:ptCount val="17"/>
                <c:pt idx="0">
                  <c:v>29.145963999999999</c:v>
                </c:pt>
                <c:pt idx="1">
                  <c:v>#N/A</c:v>
                </c:pt>
                <c:pt idx="2">
                  <c:v>27.441545000000001</c:v>
                </c:pt>
                <c:pt idx="3">
                  <c:v>32.255707000000001</c:v>
                </c:pt>
                <c:pt idx="4">
                  <c:v>29.568123</c:v>
                </c:pt>
                <c:pt idx="5">
                  <c:v>#N/A</c:v>
                </c:pt>
                <c:pt idx="6">
                  <c:v>28.416823999999998</c:v>
                </c:pt>
                <c:pt idx="7">
                  <c:v>30.025406</c:v>
                </c:pt>
                <c:pt idx="8">
                  <c:v>31.864249999999998</c:v>
                </c:pt>
                <c:pt idx="9">
                  <c:v>30.990573999999999</c:v>
                </c:pt>
                <c:pt idx="10">
                  <c:v>33.214561000000003</c:v>
                </c:pt>
                <c:pt idx="11">
                  <c:v>31.574338999999998</c:v>
                </c:pt>
                <c:pt idx="12">
                  <c:v>28.677862000000001</c:v>
                </c:pt>
                <c:pt idx="13">
                  <c:v>47.418137000000002</c:v>
                </c:pt>
                <c:pt idx="14">
                  <c:v>42.933964000000003</c:v>
                </c:pt>
                <c:pt idx="15">
                  <c:v>33.596778999999998</c:v>
                </c:pt>
                <c:pt idx="16">
                  <c:v>31.386854</c:v>
                </c:pt>
              </c:numCache>
            </c:numRef>
          </c:yVal>
          <c:smooth val="0"/>
        </c:ser>
        <c:ser>
          <c:idx val="0"/>
          <c:order val="2"/>
          <c:tx>
            <c:v>wind-built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xVal>
            <c:numRef>
              <c:f>(charts_scatter!$F$8,charts_scatter!$F$11,charts_scatter!$F$15,charts_scatter!$F$18,charts_scatter!$F$22:$F$24,charts_scatter!$F$29)</c:f>
              <c:numCache>
                <c:formatCode>0.00</c:formatCode>
                <c:ptCount val="8"/>
                <c:pt idx="0">
                  <c:v>30.886641000000001</c:v>
                </c:pt>
                <c:pt idx="1">
                  <c:v>38.607191999999998</c:v>
                </c:pt>
                <c:pt idx="2">
                  <c:v>32.922567999999998</c:v>
                </c:pt>
                <c:pt idx="3">
                  <c:v>34.874467000000003</c:v>
                </c:pt>
                <c:pt idx="4">
                  <c:v>26.363911999999999</c:v>
                </c:pt>
                <c:pt idx="5">
                  <c:v>26.334814000000001</c:v>
                </c:pt>
                <c:pt idx="6">
                  <c:v>31.828305</c:v>
                </c:pt>
                <c:pt idx="7">
                  <c:v>30.173370999999999</c:v>
                </c:pt>
              </c:numCache>
            </c:numRef>
          </c:xVal>
          <c:yVal>
            <c:numRef>
              <c:f>(charts_scatter!$M$8,charts_scatter!$M$11,charts_scatter!$M$15,charts_scatter!$M$18,charts_scatter!$M$22:$M$24,charts_scatter!$M$29)</c:f>
              <c:numCache>
                <c:formatCode>0.00</c:formatCode>
                <c:ptCount val="8"/>
                <c:pt idx="0">
                  <c:v>31.136703000000001</c:v>
                </c:pt>
                <c:pt idx="1">
                  <c:v>32.578445000000002</c:v>
                </c:pt>
                <c:pt idx="2">
                  <c:v>28.130724000000001</c:v>
                </c:pt>
                <c:pt idx="3">
                  <c:v>35.193145999999999</c:v>
                </c:pt>
                <c:pt idx="4">
                  <c:v>26.755278000000001</c:v>
                </c:pt>
                <c:pt idx="5">
                  <c:v>26.169674000000001</c:v>
                </c:pt>
                <c:pt idx="6">
                  <c:v>32.257415999999999</c:v>
                </c:pt>
                <c:pt idx="7">
                  <c:v>32.248192000000003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9259280"/>
        <c:axId val="-129265264"/>
      </c:scatterChart>
      <c:valAx>
        <c:axId val="-12925928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9265264"/>
        <c:crosses val="autoZero"/>
        <c:crossBetween val="midCat"/>
        <c:majorUnit val="50"/>
      </c:valAx>
      <c:valAx>
        <c:axId val="-1292652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9259280"/>
        <c:crosses val="autoZero"/>
        <c:crossBetween val="midCat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6566272965879263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492417614464861"/>
          <c:y val="0.18064887722368039"/>
          <c:w val="0.55681175269757943"/>
          <c:h val="0.61422717993584131"/>
        </c:manualLayout>
      </c:layout>
      <c:scatterChart>
        <c:scatterStyle val="lineMarker"/>
        <c:varyColors val="0"/>
        <c:ser>
          <c:idx val="2"/>
          <c:order val="0"/>
          <c:tx>
            <c:v>diagonal</c:v>
          </c:tx>
          <c:spPr>
            <a:ln w="254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charts_scatter!$X$5:$X$8</c:f>
              <c:numCache>
                <c:formatCode>General</c:formatCode>
                <c:ptCount val="4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100</c:v>
                </c:pt>
              </c:numCache>
            </c:numRef>
          </c:xVal>
          <c:yVal>
            <c:numRef>
              <c:f>charts_scatter!$Y$5:$Y$8</c:f>
              <c:numCache>
                <c:formatCode>General</c:formatCode>
                <c:ptCount val="4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100</c:v>
                </c:pt>
              </c:numCache>
            </c:numRef>
          </c:yVal>
          <c:smooth val="0"/>
        </c:ser>
        <c:ser>
          <c:idx val="1"/>
          <c:order val="1"/>
          <c:tx>
            <c:v>pv-nobuilds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xVal>
            <c:numRef>
              <c:f>(charts_scatter!$G$9,charts_scatter!$G$11,charts_scatter!$G$13,charts_scatter!$G$17,charts_scatter!$G$25:$G$29)</c:f>
              <c:numCache>
                <c:formatCode>0.00</c:formatCode>
                <c:ptCount val="9"/>
                <c:pt idx="0">
                  <c:v>34.542267000000002</c:v>
                </c:pt>
                <c:pt idx="1">
                  <c:v>36.306235999999998</c:v>
                </c:pt>
                <c:pt idx="2">
                  <c:v>36.076833000000001</c:v>
                </c:pt>
                <c:pt idx="3">
                  <c:v>30.191642999999999</c:v>
                </c:pt>
                <c:pt idx="4">
                  <c:v>29.433454999999999</c:v>
                </c:pt>
                <c:pt idx="5">
                  <c:v>28.808427999999999</c:v>
                </c:pt>
                <c:pt idx="6">
                  <c:v>28.448047000000003</c:v>
                </c:pt>
                <c:pt idx="7">
                  <c:v>27.238195999999999</c:v>
                </c:pt>
                <c:pt idx="8">
                  <c:v>27.611235000000001</c:v>
                </c:pt>
              </c:numCache>
            </c:numRef>
          </c:xVal>
          <c:yVal>
            <c:numRef>
              <c:f>(charts_scatter!$N$9,charts_scatter!$N$11,charts_scatter!$N$13,charts_scatter!$N$17,charts_scatter!$N$25:$N$29)</c:f>
              <c:numCache>
                <c:formatCode>0.00</c:formatCode>
                <c:ptCount val="9"/>
                <c:pt idx="0">
                  <c:v>36.368640999999997</c:v>
                </c:pt>
                <c:pt idx="1">
                  <c:v>32.576079999999997</c:v>
                </c:pt>
                <c:pt idx="2">
                  <c:v>32.621811000000001</c:v>
                </c:pt>
                <c:pt idx="3">
                  <c:v>29.357243</c:v>
                </c:pt>
                <c:pt idx="4">
                  <c:v>32.599133000000002</c:v>
                </c:pt>
                <c:pt idx="5">
                  <c:v>31.447244999999999</c:v>
                </c:pt>
                <c:pt idx="6">
                  <c:v>27.450699</c:v>
                </c:pt>
                <c:pt idx="7">
                  <c:v>29.400628999999999</c:v>
                </c:pt>
                <c:pt idx="8">
                  <c:v>27.925373</c:v>
                </c:pt>
              </c:numCache>
            </c:numRef>
          </c:yVal>
          <c:smooth val="0"/>
        </c:ser>
        <c:ser>
          <c:idx val="0"/>
          <c:order val="2"/>
          <c:tx>
            <c:v>pv-built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xVal>
            <c:numRef>
              <c:f>(charts_scatter!$G$5:$G$8,charts_scatter!$G$10,charts_scatter!$G$12,charts_scatter!$G$14:$G$16,charts_scatter!$G$18:$G$24)</c:f>
              <c:numCache>
                <c:formatCode>0.00</c:formatCode>
                <c:ptCount val="16"/>
                <c:pt idx="0">
                  <c:v>25.703821000000001</c:v>
                </c:pt>
                <c:pt idx="1">
                  <c:v>26.980180999999998</c:v>
                </c:pt>
                <c:pt idx="2">
                  <c:v>33.931556</c:v>
                </c:pt>
                <c:pt idx="3">
                  <c:v>31.092053</c:v>
                </c:pt>
                <c:pt idx="4">
                  <c:v>27.141135999999999</c:v>
                </c:pt>
                <c:pt idx="5">
                  <c:v>40.67398</c:v>
                </c:pt>
                <c:pt idx="6">
                  <c:v>32.859834999999997</c:v>
                </c:pt>
                <c:pt idx="7">
                  <c:v>30.255891999999999</c:v>
                </c:pt>
                <c:pt idx="8">
                  <c:v>36.032118000000004</c:v>
                </c:pt>
                <c:pt idx="9">
                  <c:v>30.614079</c:v>
                </c:pt>
                <c:pt idx="10">
                  <c:v>26.829015999999999</c:v>
                </c:pt>
                <c:pt idx="11">
                  <c:v>30.216135000000001</c:v>
                </c:pt>
                <c:pt idx="12">
                  <c:v>25.322520000000001</c:v>
                </c:pt>
                <c:pt idx="13">
                  <c:v>27.794366</c:v>
                </c:pt>
                <c:pt idx="14">
                  <c:v>29.768695999999998</c:v>
                </c:pt>
                <c:pt idx="15">
                  <c:v>26.867861000000001</c:v>
                </c:pt>
              </c:numCache>
            </c:numRef>
          </c:xVal>
          <c:yVal>
            <c:numRef>
              <c:f>(charts_scatter!$N$5:$N$8,charts_scatter!$N$10,charts_scatter!$N$12,charts_scatter!$N$14:$N$16,charts_scatter!$N$18:$N$24)</c:f>
              <c:numCache>
                <c:formatCode>0.00</c:formatCode>
                <c:ptCount val="16"/>
                <c:pt idx="0">
                  <c:v>28.119914999999999</c:v>
                </c:pt>
                <c:pt idx="1">
                  <c:v>29.02685</c:v>
                </c:pt>
                <c:pt idx="2">
                  <c:v>37.441974999999999</c:v>
                </c:pt>
                <c:pt idx="3">
                  <c:v>30.730471000000001</c:v>
                </c:pt>
                <c:pt idx="4">
                  <c:v>29.042622000000001</c:v>
                </c:pt>
                <c:pt idx="5">
                  <c:v>38.72522</c:v>
                </c:pt>
                <c:pt idx="6">
                  <c:v>29.958994000000001</c:v>
                </c:pt>
                <c:pt idx="7">
                  <c:v>30.974696999999999</c:v>
                </c:pt>
                <c:pt idx="8">
                  <c:v>38.783169000000001</c:v>
                </c:pt>
                <c:pt idx="9">
                  <c:v>32.826495999999999</c:v>
                </c:pt>
                <c:pt idx="10">
                  <c:v>29.098396000000001</c:v>
                </c:pt>
                <c:pt idx="11">
                  <c:v>32.543807999999999</c:v>
                </c:pt>
                <c:pt idx="12">
                  <c:v>29.695938000000002</c:v>
                </c:pt>
                <c:pt idx="13">
                  <c:v>32.437457999999999</c:v>
                </c:pt>
                <c:pt idx="14">
                  <c:v>33.619072000000003</c:v>
                </c:pt>
                <c:pt idx="15">
                  <c:v>28.764471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9264720"/>
        <c:axId val="-374382224"/>
      </c:scatterChart>
      <c:valAx>
        <c:axId val="-12926472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374382224"/>
        <c:crosses val="autoZero"/>
        <c:crossBetween val="midCat"/>
        <c:majorUnit val="50"/>
      </c:valAx>
      <c:valAx>
        <c:axId val="-3743822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9264720"/>
        <c:crosses val="autoZero"/>
        <c:crossBetween val="midCat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4744406949131E-2"/>
          <c:y val="6.6013723119925732E-2"/>
          <c:w val="0.90703828159940414"/>
          <c:h val="0.84258500930587499"/>
        </c:manualLayout>
      </c:layout>
      <c:areaChart>
        <c:grouping val="stack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required compliant generation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377.748461871149</c:v>
                </c:pt>
                <c:pt idx="1">
                  <c:v>377.748461871149</c:v>
                </c:pt>
                <c:pt idx="2">
                  <c:v>399.91469347184892</c:v>
                </c:pt>
                <c:pt idx="3">
                  <c:v>424.81769656446221</c:v>
                </c:pt>
                <c:pt idx="4">
                  <c:v>477.07571596657101</c:v>
                </c:pt>
                <c:pt idx="5">
                  <c:v>525.8960409883091</c:v>
                </c:pt>
                <c:pt idx="6">
                  <c:v>555.12299221754301</c:v>
                </c:pt>
                <c:pt idx="7">
                  <c:v>582.31073975274603</c:v>
                </c:pt>
                <c:pt idx="8">
                  <c:v>608.25241740352692</c:v>
                </c:pt>
                <c:pt idx="9">
                  <c:v>635.17497965253301</c:v>
                </c:pt>
                <c:pt idx="10">
                  <c:v>672.47320328762817</c:v>
                </c:pt>
                <c:pt idx="11">
                  <c:v>691.65442385699487</c:v>
                </c:pt>
                <c:pt idx="12">
                  <c:v>716.25767683760523</c:v>
                </c:pt>
                <c:pt idx="13">
                  <c:v>739.11731293325204</c:v>
                </c:pt>
                <c:pt idx="14">
                  <c:v>764.0684067852643</c:v>
                </c:pt>
                <c:pt idx="15">
                  <c:v>793.03942617578105</c:v>
                </c:pt>
                <c:pt idx="16">
                  <c:v>820.70123581730797</c:v>
                </c:pt>
                <c:pt idx="17">
                  <c:v>847.67393960745108</c:v>
                </c:pt>
                <c:pt idx="18">
                  <c:v>877.09814201647191</c:v>
                </c:pt>
                <c:pt idx="19">
                  <c:v>907.30485997907022</c:v>
                </c:pt>
                <c:pt idx="20">
                  <c:v>938.21951616020215</c:v>
                </c:pt>
                <c:pt idx="21">
                  <c:v>959.94136218134122</c:v>
                </c:pt>
                <c:pt idx="22">
                  <c:v>990.66519563009308</c:v>
                </c:pt>
                <c:pt idx="23">
                  <c:v>1021.008490136684</c:v>
                </c:pt>
                <c:pt idx="24">
                  <c:v>1050.620320086017</c:v>
                </c:pt>
                <c:pt idx="25">
                  <c:v>1082.590920476152</c:v>
                </c:pt>
                <c:pt idx="26">
                  <c:v>1101.184330738778</c:v>
                </c:pt>
                <c:pt idx="27">
                  <c:v>1120.2848316209081</c:v>
                </c:pt>
                <c:pt idx="28">
                  <c:v>1140.919530777682</c:v>
                </c:pt>
                <c:pt idx="29">
                  <c:v>1163.2942383923801</c:v>
                </c:pt>
                <c:pt idx="30">
                  <c:v>1187.103693371221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additional projected generation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377.61835912885095</c:v>
                </c:pt>
                <c:pt idx="1">
                  <c:v>464.21986112885105</c:v>
                </c:pt>
                <c:pt idx="2">
                  <c:v>492.39249652815107</c:v>
                </c:pt>
                <c:pt idx="3">
                  <c:v>562.5211704355379</c:v>
                </c:pt>
                <c:pt idx="4">
                  <c:v>653.10446003342906</c:v>
                </c:pt>
                <c:pt idx="5">
                  <c:v>672.69893001169089</c:v>
                </c:pt>
                <c:pt idx="6">
                  <c:v>700.22539678245698</c:v>
                </c:pt>
                <c:pt idx="7">
                  <c:v>720.24504624725387</c:v>
                </c:pt>
                <c:pt idx="8">
                  <c:v>727.31948159647311</c:v>
                </c:pt>
                <c:pt idx="9">
                  <c:v>738.969063347467</c:v>
                </c:pt>
                <c:pt idx="10">
                  <c:v>753.35296871237188</c:v>
                </c:pt>
                <c:pt idx="11">
                  <c:v>764.22313914300514</c:v>
                </c:pt>
                <c:pt idx="12">
                  <c:v>770.07411016239485</c:v>
                </c:pt>
                <c:pt idx="13">
                  <c:v>778.98168606674801</c:v>
                </c:pt>
                <c:pt idx="14">
                  <c:v>794.45918121473562</c:v>
                </c:pt>
                <c:pt idx="15">
                  <c:v>820.79724382421887</c:v>
                </c:pt>
                <c:pt idx="16">
                  <c:v>826.29937418269208</c:v>
                </c:pt>
                <c:pt idx="17">
                  <c:v>823.76600139254901</c:v>
                </c:pt>
                <c:pt idx="18">
                  <c:v>819.144777983528</c:v>
                </c:pt>
                <c:pt idx="19">
                  <c:v>806.11872402092968</c:v>
                </c:pt>
                <c:pt idx="20">
                  <c:v>791.58187583979793</c:v>
                </c:pt>
                <c:pt idx="21">
                  <c:v>797.11112781865882</c:v>
                </c:pt>
                <c:pt idx="22">
                  <c:v>784.25399336990688</c:v>
                </c:pt>
                <c:pt idx="23">
                  <c:v>776.20098286331586</c:v>
                </c:pt>
                <c:pt idx="24">
                  <c:v>772.025553913983</c:v>
                </c:pt>
                <c:pt idx="25">
                  <c:v>774.19545652384795</c:v>
                </c:pt>
                <c:pt idx="26">
                  <c:v>795.29113326122206</c:v>
                </c:pt>
                <c:pt idx="27">
                  <c:v>818.64326937909186</c:v>
                </c:pt>
                <c:pt idx="28">
                  <c:v>824.47060622231811</c:v>
                </c:pt>
                <c:pt idx="29">
                  <c:v>832.2580076076199</c:v>
                </c:pt>
                <c:pt idx="30">
                  <c:v>840.54767362877897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0631952"/>
        <c:axId val="-120623248"/>
      </c:areaChart>
      <c:catAx>
        <c:axId val="-12063195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2324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062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31952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7220661618142"/>
          <c:y val="0.10713405891038169"/>
          <c:w val="0.62272807495375393"/>
          <c:h val="0.790844220271579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222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101.167</c:v>
                </c:pt>
                <c:pt idx="1">
                  <c:v>101.419</c:v>
                </c:pt>
                <c:pt idx="2">
                  <c:v>101.88500000000001</c:v>
                </c:pt>
                <c:pt idx="3">
                  <c:v>99.24</c:v>
                </c:pt>
                <c:pt idx="4">
                  <c:v>98.569000000000003</c:v>
                </c:pt>
                <c:pt idx="5">
                  <c:v>98.671999999999997</c:v>
                </c:pt>
                <c:pt idx="6">
                  <c:v>99.564999999999998</c:v>
                </c:pt>
                <c:pt idx="7">
                  <c:v>99.629000000000005</c:v>
                </c:pt>
                <c:pt idx="8">
                  <c:v>99.433000000000007</c:v>
                </c:pt>
                <c:pt idx="9">
                  <c:v>98.07</c:v>
                </c:pt>
                <c:pt idx="10">
                  <c:v>97.120911000000007</c:v>
                </c:pt>
                <c:pt idx="11">
                  <c:v>92.484604000000004</c:v>
                </c:pt>
                <c:pt idx="12">
                  <c:v>92.860007999999993</c:v>
                </c:pt>
                <c:pt idx="13">
                  <c:v>92.904007000000007</c:v>
                </c:pt>
                <c:pt idx="14">
                  <c:v>92.954802999999998</c:v>
                </c:pt>
                <c:pt idx="15">
                  <c:v>91.863929999999996</c:v>
                </c:pt>
                <c:pt idx="16">
                  <c:v>78.538353000000001</c:v>
                </c:pt>
                <c:pt idx="17">
                  <c:v>70.422721999999993</c:v>
                </c:pt>
                <c:pt idx="18">
                  <c:v>68.100891000000004</c:v>
                </c:pt>
                <c:pt idx="19">
                  <c:v>61.715468999999999</c:v>
                </c:pt>
                <c:pt idx="20">
                  <c:v>61.801544</c:v>
                </c:pt>
                <c:pt idx="21">
                  <c:v>59.645149000000004</c:v>
                </c:pt>
                <c:pt idx="22">
                  <c:v>58.456760000000003</c:v>
                </c:pt>
                <c:pt idx="23">
                  <c:v>57.484282999999998</c:v>
                </c:pt>
                <c:pt idx="24">
                  <c:v>55.438353999999997</c:v>
                </c:pt>
                <c:pt idx="25">
                  <c:v>55.616706999999998</c:v>
                </c:pt>
                <c:pt idx="26">
                  <c:v>54.627181999999998</c:v>
                </c:pt>
                <c:pt idx="27">
                  <c:v>52.646942000000003</c:v>
                </c:pt>
                <c:pt idx="28">
                  <c:v>51.831885999999997</c:v>
                </c:pt>
                <c:pt idx="29">
                  <c:v>51.831885999999997</c:v>
                </c:pt>
                <c:pt idx="30">
                  <c:v>51.875618000000003</c:v>
                </c:pt>
                <c:pt idx="31">
                  <c:v>52.034545999999999</c:v>
                </c:pt>
                <c:pt idx="32">
                  <c:v>52.149535999999998</c:v>
                </c:pt>
                <c:pt idx="33">
                  <c:v>49.878754000000001</c:v>
                </c:pt>
                <c:pt idx="34">
                  <c:v>44.363968</c:v>
                </c:pt>
                <c:pt idx="35">
                  <c:v>44.467846000000002</c:v>
                </c:pt>
                <c:pt idx="36">
                  <c:v>44.521946</c:v>
                </c:pt>
                <c:pt idx="37">
                  <c:v>43.665047000000001</c:v>
                </c:pt>
                <c:pt idx="38">
                  <c:v>41.858733999999998</c:v>
                </c:pt>
                <c:pt idx="39">
                  <c:v>41.899445</c:v>
                </c:pt>
                <c:pt idx="40">
                  <c:v>41.961776999999998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101.167</c:v>
                </c:pt>
                <c:pt idx="1">
                  <c:v>101.419</c:v>
                </c:pt>
                <c:pt idx="2">
                  <c:v>101.88500000000001</c:v>
                </c:pt>
                <c:pt idx="3">
                  <c:v>99.24</c:v>
                </c:pt>
                <c:pt idx="4">
                  <c:v>98.569000000000003</c:v>
                </c:pt>
                <c:pt idx="5">
                  <c:v>98.671999999999997</c:v>
                </c:pt>
                <c:pt idx="6">
                  <c:v>99.564999999999998</c:v>
                </c:pt>
                <c:pt idx="7">
                  <c:v>99.629000000000005</c:v>
                </c:pt>
                <c:pt idx="8">
                  <c:v>99.433000000000007</c:v>
                </c:pt>
                <c:pt idx="9">
                  <c:v>98.07</c:v>
                </c:pt>
                <c:pt idx="10">
                  <c:v>97.120911000000007</c:v>
                </c:pt>
                <c:pt idx="11">
                  <c:v>92.484604000000004</c:v>
                </c:pt>
                <c:pt idx="12">
                  <c:v>92.860007999999993</c:v>
                </c:pt>
                <c:pt idx="13">
                  <c:v>92.904007000000007</c:v>
                </c:pt>
                <c:pt idx="14">
                  <c:v>92.954802999999998</c:v>
                </c:pt>
                <c:pt idx="15">
                  <c:v>91.863929999999996</c:v>
                </c:pt>
                <c:pt idx="16">
                  <c:v>90.007057000000003</c:v>
                </c:pt>
                <c:pt idx="17">
                  <c:v>87.441222999999994</c:v>
                </c:pt>
                <c:pt idx="18">
                  <c:v>87.476394999999997</c:v>
                </c:pt>
                <c:pt idx="19">
                  <c:v>86.120368999999997</c:v>
                </c:pt>
                <c:pt idx="20">
                  <c:v>86.206444000000005</c:v>
                </c:pt>
                <c:pt idx="21">
                  <c:v>86.345146</c:v>
                </c:pt>
                <c:pt idx="22">
                  <c:v>86.441460000000006</c:v>
                </c:pt>
                <c:pt idx="23">
                  <c:v>86.533989000000005</c:v>
                </c:pt>
                <c:pt idx="24">
                  <c:v>86.622055000000003</c:v>
                </c:pt>
                <c:pt idx="25">
                  <c:v>86.800407000000007</c:v>
                </c:pt>
                <c:pt idx="26">
                  <c:v>86.932982999999993</c:v>
                </c:pt>
                <c:pt idx="27">
                  <c:v>86.959732000000002</c:v>
                </c:pt>
                <c:pt idx="28">
                  <c:v>86.986487999999994</c:v>
                </c:pt>
                <c:pt idx="29">
                  <c:v>86.986487999999994</c:v>
                </c:pt>
                <c:pt idx="30">
                  <c:v>87.030212000000006</c:v>
                </c:pt>
                <c:pt idx="31">
                  <c:v>87.189148000000003</c:v>
                </c:pt>
                <c:pt idx="32">
                  <c:v>87.304130999999998</c:v>
                </c:pt>
                <c:pt idx="33">
                  <c:v>87.415053999999998</c:v>
                </c:pt>
                <c:pt idx="34">
                  <c:v>87.510963000000004</c:v>
                </c:pt>
                <c:pt idx="35">
                  <c:v>87.614845000000003</c:v>
                </c:pt>
                <c:pt idx="36">
                  <c:v>87.668944999999994</c:v>
                </c:pt>
                <c:pt idx="37">
                  <c:v>87.723044999999999</c:v>
                </c:pt>
                <c:pt idx="38">
                  <c:v>87.756737000000001</c:v>
                </c:pt>
                <c:pt idx="39">
                  <c:v>86.903441999999998</c:v>
                </c:pt>
                <c:pt idx="40">
                  <c:v>90.765770000000003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101.167</c:v>
                </c:pt>
                <c:pt idx="1">
                  <c:v>101.419</c:v>
                </c:pt>
                <c:pt idx="2">
                  <c:v>101.88500000000001</c:v>
                </c:pt>
                <c:pt idx="3">
                  <c:v>99.24</c:v>
                </c:pt>
                <c:pt idx="4">
                  <c:v>98.569000000000003</c:v>
                </c:pt>
                <c:pt idx="5">
                  <c:v>98.671999999999997</c:v>
                </c:pt>
                <c:pt idx="6">
                  <c:v>99.564999999999998</c:v>
                </c:pt>
                <c:pt idx="7">
                  <c:v>99.629000000000005</c:v>
                </c:pt>
                <c:pt idx="8">
                  <c:v>99.433000000000007</c:v>
                </c:pt>
                <c:pt idx="9">
                  <c:v>98.07</c:v>
                </c:pt>
                <c:pt idx="10">
                  <c:v>97.120911000000007</c:v>
                </c:pt>
                <c:pt idx="11">
                  <c:v>92.484604000000004</c:v>
                </c:pt>
                <c:pt idx="12">
                  <c:v>92.860007999999993</c:v>
                </c:pt>
                <c:pt idx="13">
                  <c:v>92.904007000000007</c:v>
                </c:pt>
                <c:pt idx="14">
                  <c:v>92.954802999999998</c:v>
                </c:pt>
                <c:pt idx="15">
                  <c:v>91.863929999999996</c:v>
                </c:pt>
                <c:pt idx="16">
                  <c:v>80.659355000000005</c:v>
                </c:pt>
                <c:pt idx="17">
                  <c:v>78.783530999999996</c:v>
                </c:pt>
                <c:pt idx="18">
                  <c:v>78.818695000000005</c:v>
                </c:pt>
                <c:pt idx="19">
                  <c:v>76.788666000000006</c:v>
                </c:pt>
                <c:pt idx="20">
                  <c:v>76.874741</c:v>
                </c:pt>
                <c:pt idx="21">
                  <c:v>77.013442999999995</c:v>
                </c:pt>
                <c:pt idx="22">
                  <c:v>77.109756000000004</c:v>
                </c:pt>
                <c:pt idx="23">
                  <c:v>76.137282999999996</c:v>
                </c:pt>
                <c:pt idx="24">
                  <c:v>74.091353999999995</c:v>
                </c:pt>
                <c:pt idx="25">
                  <c:v>74.269699000000003</c:v>
                </c:pt>
                <c:pt idx="26">
                  <c:v>73.501282000000003</c:v>
                </c:pt>
                <c:pt idx="27">
                  <c:v>73.528037999999995</c:v>
                </c:pt>
                <c:pt idx="28">
                  <c:v>73.554787000000005</c:v>
                </c:pt>
                <c:pt idx="29">
                  <c:v>73.554787000000005</c:v>
                </c:pt>
                <c:pt idx="30">
                  <c:v>72.445510999999996</c:v>
                </c:pt>
                <c:pt idx="31">
                  <c:v>72.604445999999996</c:v>
                </c:pt>
                <c:pt idx="32">
                  <c:v>72.719436999999999</c:v>
                </c:pt>
                <c:pt idx="33">
                  <c:v>72.830353000000002</c:v>
                </c:pt>
                <c:pt idx="34">
                  <c:v>72.926261999999994</c:v>
                </c:pt>
                <c:pt idx="35">
                  <c:v>73.030144000000007</c:v>
                </c:pt>
                <c:pt idx="36">
                  <c:v>73.084243999999998</c:v>
                </c:pt>
                <c:pt idx="37">
                  <c:v>72.167343000000002</c:v>
                </c:pt>
                <c:pt idx="38">
                  <c:v>72.201035000000005</c:v>
                </c:pt>
                <c:pt idx="39">
                  <c:v>72.241744999999995</c:v>
                </c:pt>
                <c:pt idx="40">
                  <c:v>72.304069999999996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0621072"/>
        <c:axId val="-120608016"/>
      </c:lineChart>
      <c:catAx>
        <c:axId val="-12062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0801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060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21072"/>
        <c:crossesAt val="11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43879979811627E-2"/>
          <c:y val="9.9372242076989858E-2"/>
          <c:w val="0.85047426363371248"/>
          <c:h val="0.800709863997083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nuclear_capacity!$I$1</c:f>
              <c:strCache>
                <c:ptCount val="1"/>
                <c:pt idx="0">
                  <c:v>new reactors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nuclear_capacity!$A$3:$A$38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nuclear_capacity!$I$3:$I$38</c:f>
              <c:numCache>
                <c:formatCode>General</c:formatCode>
                <c:ptCount val="36"/>
                <c:pt idx="0">
                  <c:v>0</c:v>
                </c:pt>
                <c:pt idx="1">
                  <c:v>1.1220000000000001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</c:ser>
        <c:ser>
          <c:idx val="1"/>
          <c:order val="1"/>
          <c:tx>
            <c:strRef>
              <c:f>nuclear_capacity!$J$1</c:f>
              <c:strCache>
                <c:ptCount val="1"/>
                <c:pt idx="0">
                  <c:v>assumed uprates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nuclear_capacity!$A$3:$A$38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nuclear_capacity!$J$3:$J$38</c:f>
              <c:numCache>
                <c:formatCode>General</c:formatCode>
                <c:ptCount val="36"/>
                <c:pt idx="6">
                  <c:v>-6.9999999965375537E-6</c:v>
                </c:pt>
                <c:pt idx="7">
                  <c:v>4.7004000000001156E-2</c:v>
                </c:pt>
                <c:pt idx="8">
                  <c:v>4.3999000000013666E-2</c:v>
                </c:pt>
                <c:pt idx="9">
                  <c:v>5.0795999999991182E-2</c:v>
                </c:pt>
                <c:pt idx="10">
                  <c:v>3.1126999999997906E-2</c:v>
                </c:pt>
                <c:pt idx="11">
                  <c:v>3.1126000000000431E-2</c:v>
                </c:pt>
                <c:pt idx="12">
                  <c:v>3.5176999999990244E-2</c:v>
                </c:pt>
                <c:pt idx="13">
                  <c:v>3.5164000000008855E-2</c:v>
                </c:pt>
                <c:pt idx="14">
                  <c:v>4.4970000000006394E-2</c:v>
                </c:pt>
                <c:pt idx="15">
                  <c:v>8.6074999999993906E-2</c:v>
                </c:pt>
                <c:pt idx="16">
                  <c:v>0.138701999999995</c:v>
                </c:pt>
                <c:pt idx="17">
                  <c:v>9.6313000000009197E-2</c:v>
                </c:pt>
                <c:pt idx="18">
                  <c:v>9.2526999999989812E-2</c:v>
                </c:pt>
                <c:pt idx="19">
                  <c:v>8.8071999999996819E-2</c:v>
                </c:pt>
                <c:pt idx="20">
                  <c:v>0.1783450000000073</c:v>
                </c:pt>
                <c:pt idx="21">
                  <c:v>0.13258199999999931</c:v>
                </c:pt>
                <c:pt idx="22">
                  <c:v>2.6755999999991786E-2</c:v>
                </c:pt>
                <c:pt idx="23">
                  <c:v>2.674900000000946E-2</c:v>
                </c:pt>
                <c:pt idx="24">
                  <c:v>0</c:v>
                </c:pt>
                <c:pt idx="25">
                  <c:v>4.3723999999983221E-2</c:v>
                </c:pt>
                <c:pt idx="26">
                  <c:v>0.1589349999999996</c:v>
                </c:pt>
                <c:pt idx="27">
                  <c:v>0.1149910000000034</c:v>
                </c:pt>
                <c:pt idx="28">
                  <c:v>0.11091600000000312</c:v>
                </c:pt>
                <c:pt idx="29">
                  <c:v>9.5908999999991806E-2</c:v>
                </c:pt>
                <c:pt idx="30">
                  <c:v>0.10388200000001291</c:v>
                </c:pt>
                <c:pt idx="31">
                  <c:v>5.4099999999991155E-2</c:v>
                </c:pt>
                <c:pt idx="32">
                  <c:v>5.4100000000005366E-2</c:v>
                </c:pt>
                <c:pt idx="33">
                  <c:v>3.3692000000002054E-2</c:v>
                </c:pt>
                <c:pt idx="34">
                  <c:v>4.0709999999990032E-2</c:v>
                </c:pt>
                <c:pt idx="35">
                  <c:v>6.2325000000001296E-2</c:v>
                </c:pt>
              </c:numCache>
            </c:numRef>
          </c:val>
        </c:ser>
        <c:ser>
          <c:idx val="2"/>
          <c:order val="2"/>
          <c:tx>
            <c:strRef>
              <c:f>nuclear_capacity!$K$1</c:f>
              <c:strCache>
                <c:ptCount val="1"/>
                <c:pt idx="0">
                  <c:v>actual/announced retirements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nuclear_capacity!$A$3:$A$38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nuclear_capacity!$K$3:$K$38</c:f>
              <c:numCache>
                <c:formatCode>General</c:formatCode>
                <c:ptCount val="36"/>
                <c:pt idx="0">
                  <c:v>-0.60429999999999995</c:v>
                </c:pt>
                <c:pt idx="1">
                  <c:v>-0.48280000000000001</c:v>
                </c:pt>
                <c:pt idx="2">
                  <c:v>0</c:v>
                </c:pt>
                <c:pt idx="3">
                  <c:v>-0.60770000000000002</c:v>
                </c:pt>
                <c:pt idx="4">
                  <c:v>-1.4763999999999999</c:v>
                </c:pt>
                <c:pt idx="5">
                  <c:v>-1.0161</c:v>
                </c:pt>
                <c:pt idx="6">
                  <c:v>-5.7362999999999991</c:v>
                </c:pt>
                <c:pt idx="7">
                  <c:v>-0.77160000000000006</c:v>
                </c:pt>
                <c:pt idx="8">
                  <c:v>0</c:v>
                </c:pt>
                <c:pt idx="9">
                  <c:v>0</c:v>
                </c:pt>
                <c:pt idx="10">
                  <c:v>-1.1220000000000001</c:v>
                </c:pt>
                <c:pt idx="11">
                  <c:v>-1.1180000000000001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</c:ser>
        <c:ser>
          <c:idx val="3"/>
          <c:order val="3"/>
          <c:tx>
            <c:strRef>
              <c:f>nuclear_capacity!$L$1</c:f>
              <c:strCache>
                <c:ptCount val="1"/>
                <c:pt idx="0">
                  <c:v>projected retirements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nuclear_capacity!$A$3:$A$38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nuclear_capacity!$L$3:$L$38</c:f>
              <c:numCache>
                <c:formatCode>General</c:formatCode>
                <c:ptCount val="36"/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-10.117701000000002</c:v>
                </c:pt>
                <c:pt idx="12">
                  <c:v>-1.9110009999999988</c:v>
                </c:pt>
                <c:pt idx="13">
                  <c:v>0</c:v>
                </c:pt>
                <c:pt idx="14">
                  <c:v>-2.0749989999999983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-1.0650000000000013</c:v>
                </c:pt>
                <c:pt idx="19">
                  <c:v>-2.1340010000000014</c:v>
                </c:pt>
                <c:pt idx="20">
                  <c:v>0</c:v>
                </c:pt>
                <c:pt idx="21">
                  <c:v>-0.90099899999999877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-1.1529999999999987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-0.97100100000000111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-120622704"/>
        <c:axId val="-120630864"/>
      </c:barChart>
      <c:catAx>
        <c:axId val="-12062270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30864"/>
        <c:crosses val="autoZero"/>
        <c:auto val="1"/>
        <c:lblAlgn val="ctr"/>
        <c:lblOffset val="0"/>
        <c:tickLblSkip val="5"/>
        <c:tickMarkSkip val="5"/>
        <c:noMultiLvlLbl val="0"/>
      </c:catAx>
      <c:valAx>
        <c:axId val="-12063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22704"/>
        <c:crossesAt val="6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02077137752089"/>
          <c:y val="0.2414731176923211"/>
          <c:w val="0.74254762809372166"/>
          <c:h val="0.67307949101911979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High Oil and Gas Supply cap</c:v>
                </c:pt>
              </c:strCache>
            </c:strRef>
          </c:tx>
          <c:spPr>
            <a:ln w="22225" cap="rnd">
              <a:solidFill>
                <a:schemeClr val="accent2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314.28393599999998</c:v>
                </c:pt>
                <c:pt idx="1">
                  <c:v>314.782532</c:v>
                </c:pt>
                <c:pt idx="2">
                  <c:v>314.44210800000002</c:v>
                </c:pt>
                <c:pt idx="3">
                  <c:v>310.71075400000001</c:v>
                </c:pt>
                <c:pt idx="4">
                  <c:v>310.28277600000001</c:v>
                </c:pt>
                <c:pt idx="5">
                  <c:v>310.63687099999999</c:v>
                </c:pt>
                <c:pt idx="6">
                  <c:v>310.51559400000002</c:v>
                </c:pt>
                <c:pt idx="7">
                  <c:v>310.14443999999997</c:v>
                </c:pt>
                <c:pt idx="8">
                  <c:v>311.28539999999998</c:v>
                </c:pt>
                <c:pt idx="9">
                  <c:v>303.47406000000001</c:v>
                </c:pt>
                <c:pt idx="10">
                  <c:v>304.34136999999998</c:v>
                </c:pt>
                <c:pt idx="11">
                  <c:v>305.34414700000002</c:v>
                </c:pt>
                <c:pt idx="12">
                  <c:v>299.13626099999999</c:v>
                </c:pt>
                <c:pt idx="13">
                  <c:v>293.87811299999998</c:v>
                </c:pt>
                <c:pt idx="14">
                  <c:v>289.90167200000002</c:v>
                </c:pt>
                <c:pt idx="15">
                  <c:v>272.308044</c:v>
                </c:pt>
                <c:pt idx="16">
                  <c:v>260.85546900000003</c:v>
                </c:pt>
                <c:pt idx="17">
                  <c:v>255.144485</c:v>
                </c:pt>
                <c:pt idx="18">
                  <c:v>241.68133499999999</c:v>
                </c:pt>
                <c:pt idx="19">
                  <c:v>228.49160800000001</c:v>
                </c:pt>
                <c:pt idx="20">
                  <c:v>221.153381</c:v>
                </c:pt>
                <c:pt idx="21">
                  <c:v>216.61567700000001</c:v>
                </c:pt>
                <c:pt idx="22">
                  <c:v>211.91210899999999</c:v>
                </c:pt>
                <c:pt idx="23">
                  <c:v>191.65110799999999</c:v>
                </c:pt>
                <c:pt idx="24">
                  <c:v>181.558899</c:v>
                </c:pt>
                <c:pt idx="25">
                  <c:v>115.332802</c:v>
                </c:pt>
                <c:pt idx="26">
                  <c:v>111.20549800000001</c:v>
                </c:pt>
                <c:pt idx="27">
                  <c:v>102.79818</c:v>
                </c:pt>
                <c:pt idx="28">
                  <c:v>99.493065000000001</c:v>
                </c:pt>
                <c:pt idx="29">
                  <c:v>96.997085999999996</c:v>
                </c:pt>
                <c:pt idx="30">
                  <c:v>94.462303000000006</c:v>
                </c:pt>
                <c:pt idx="31">
                  <c:v>93.040847999999997</c:v>
                </c:pt>
                <c:pt idx="32">
                  <c:v>90.198586000000006</c:v>
                </c:pt>
                <c:pt idx="33">
                  <c:v>88.574271999999993</c:v>
                </c:pt>
                <c:pt idx="34">
                  <c:v>86.434967</c:v>
                </c:pt>
                <c:pt idx="35">
                  <c:v>84.81765</c:v>
                </c:pt>
                <c:pt idx="36">
                  <c:v>84.814826999999994</c:v>
                </c:pt>
                <c:pt idx="37">
                  <c:v>84.473579000000001</c:v>
                </c:pt>
                <c:pt idx="38">
                  <c:v>82.352744999999999</c:v>
                </c:pt>
                <c:pt idx="39">
                  <c:v>82.012764000000004</c:v>
                </c:pt>
                <c:pt idx="40">
                  <c:v>82.009056000000001</c:v>
                </c:pt>
                <c:pt idx="41">
                  <c:v>81.666686999999996</c:v>
                </c:pt>
                <c:pt idx="42">
                  <c:v>81.665938999999995</c:v>
                </c:pt>
                <c:pt idx="43">
                  <c:v>81.666961999999998</c:v>
                </c:pt>
                <c:pt idx="44">
                  <c:v>81.643501000000001</c:v>
                </c:pt>
                <c:pt idx="45">
                  <c:v>78.713440000000006</c:v>
                </c:pt>
                <c:pt idx="46">
                  <c:v>78.030968000000001</c:v>
                </c:pt>
                <c:pt idx="47">
                  <c:v>78.027771000000001</c:v>
                </c:pt>
                <c:pt idx="48">
                  <c:v>76.916206000000003</c:v>
                </c:pt>
                <c:pt idx="49">
                  <c:v>76.914535999999998</c:v>
                </c:pt>
                <c:pt idx="50">
                  <c:v>76.914473999999998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Low Oil and Gas Supply cap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314.28393599999998</c:v>
                </c:pt>
                <c:pt idx="1">
                  <c:v>314.782532</c:v>
                </c:pt>
                <c:pt idx="2">
                  <c:v>314.44210800000002</c:v>
                </c:pt>
                <c:pt idx="3">
                  <c:v>310.71075400000001</c:v>
                </c:pt>
                <c:pt idx="4">
                  <c:v>310.28277600000001</c:v>
                </c:pt>
                <c:pt idx="5">
                  <c:v>310.63687099999999</c:v>
                </c:pt>
                <c:pt idx="6">
                  <c:v>310.51559400000002</c:v>
                </c:pt>
                <c:pt idx="7">
                  <c:v>310.14443999999997</c:v>
                </c:pt>
                <c:pt idx="8">
                  <c:v>311.28539999999998</c:v>
                </c:pt>
                <c:pt idx="9">
                  <c:v>303.47406000000001</c:v>
                </c:pt>
                <c:pt idx="10">
                  <c:v>304.34136999999998</c:v>
                </c:pt>
                <c:pt idx="11">
                  <c:v>305.34414700000002</c:v>
                </c:pt>
                <c:pt idx="12">
                  <c:v>299.13626099999999</c:v>
                </c:pt>
                <c:pt idx="13">
                  <c:v>293.87811299999998</c:v>
                </c:pt>
                <c:pt idx="14">
                  <c:v>289.90167200000002</c:v>
                </c:pt>
                <c:pt idx="15">
                  <c:v>272.308044</c:v>
                </c:pt>
                <c:pt idx="16">
                  <c:v>260.85546900000003</c:v>
                </c:pt>
                <c:pt idx="17">
                  <c:v>255.144485</c:v>
                </c:pt>
                <c:pt idx="18">
                  <c:v>241.68133499999999</c:v>
                </c:pt>
                <c:pt idx="19">
                  <c:v>228.49160800000001</c:v>
                </c:pt>
                <c:pt idx="20">
                  <c:v>221.15339700000001</c:v>
                </c:pt>
                <c:pt idx="21">
                  <c:v>216.615814</c:v>
                </c:pt>
                <c:pt idx="22">
                  <c:v>211.908615</c:v>
                </c:pt>
                <c:pt idx="23">
                  <c:v>194.70048499999999</c:v>
                </c:pt>
                <c:pt idx="24">
                  <c:v>186.55668600000001</c:v>
                </c:pt>
                <c:pt idx="25">
                  <c:v>157.70388800000001</c:v>
                </c:pt>
                <c:pt idx="26">
                  <c:v>154.570786</c:v>
                </c:pt>
                <c:pt idx="27">
                  <c:v>148.51191700000001</c:v>
                </c:pt>
                <c:pt idx="28">
                  <c:v>145.91709900000001</c:v>
                </c:pt>
                <c:pt idx="29">
                  <c:v>143.43983499999999</c:v>
                </c:pt>
                <c:pt idx="30">
                  <c:v>140.90635700000001</c:v>
                </c:pt>
                <c:pt idx="31">
                  <c:v>139.48559599999999</c:v>
                </c:pt>
                <c:pt idx="32">
                  <c:v>137.94180299999999</c:v>
                </c:pt>
                <c:pt idx="33">
                  <c:v>136.75798</c:v>
                </c:pt>
                <c:pt idx="34">
                  <c:v>136.75367700000001</c:v>
                </c:pt>
                <c:pt idx="35">
                  <c:v>135.13511700000001</c:v>
                </c:pt>
                <c:pt idx="36">
                  <c:v>135.13204999999999</c:v>
                </c:pt>
                <c:pt idx="37">
                  <c:v>134.78964199999999</c:v>
                </c:pt>
                <c:pt idx="38">
                  <c:v>132.66725199999999</c:v>
                </c:pt>
                <c:pt idx="39">
                  <c:v>132.32560699999999</c:v>
                </c:pt>
                <c:pt idx="40">
                  <c:v>132.32077000000001</c:v>
                </c:pt>
                <c:pt idx="41">
                  <c:v>131.977631</c:v>
                </c:pt>
                <c:pt idx="42">
                  <c:v>131.97541799999999</c:v>
                </c:pt>
                <c:pt idx="43">
                  <c:v>131.97215299999999</c:v>
                </c:pt>
                <c:pt idx="44">
                  <c:v>131.966995</c:v>
                </c:pt>
                <c:pt idx="45">
                  <c:v>129.449783</c:v>
                </c:pt>
                <c:pt idx="46">
                  <c:v>129.44714400000001</c:v>
                </c:pt>
                <c:pt idx="47">
                  <c:v>129.443771</c:v>
                </c:pt>
                <c:pt idx="48">
                  <c:v>129.44158899999999</c:v>
                </c:pt>
                <c:pt idx="49">
                  <c:v>129.43841599999999</c:v>
                </c:pt>
                <c:pt idx="50">
                  <c:v>129.43640099999999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Reference cap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Sheet1!$D$2:$D$52</c:f>
              <c:numCache>
                <c:formatCode>General</c:formatCode>
                <c:ptCount val="51"/>
                <c:pt idx="0">
                  <c:v>314.28393599999998</c:v>
                </c:pt>
                <c:pt idx="1">
                  <c:v>314.782532</c:v>
                </c:pt>
                <c:pt idx="2">
                  <c:v>314.44210800000002</c:v>
                </c:pt>
                <c:pt idx="3">
                  <c:v>310.71075400000001</c:v>
                </c:pt>
                <c:pt idx="4">
                  <c:v>310.28277600000001</c:v>
                </c:pt>
                <c:pt idx="5">
                  <c:v>310.63687099999999</c:v>
                </c:pt>
                <c:pt idx="6">
                  <c:v>310.51559400000002</c:v>
                </c:pt>
                <c:pt idx="7">
                  <c:v>310.14443999999997</c:v>
                </c:pt>
                <c:pt idx="8">
                  <c:v>311.28539999999998</c:v>
                </c:pt>
                <c:pt idx="9">
                  <c:v>303.47406000000001</c:v>
                </c:pt>
                <c:pt idx="10">
                  <c:v>304.34136999999998</c:v>
                </c:pt>
                <c:pt idx="11">
                  <c:v>305.34414700000002</c:v>
                </c:pt>
                <c:pt idx="12">
                  <c:v>299.13626099999999</c:v>
                </c:pt>
                <c:pt idx="13">
                  <c:v>293.87811299999998</c:v>
                </c:pt>
                <c:pt idx="14">
                  <c:v>289.90167200000002</c:v>
                </c:pt>
                <c:pt idx="15">
                  <c:v>272.308044</c:v>
                </c:pt>
                <c:pt idx="16">
                  <c:v>260.85546900000003</c:v>
                </c:pt>
                <c:pt idx="17">
                  <c:v>255.144485</c:v>
                </c:pt>
                <c:pt idx="18">
                  <c:v>241.68133499999999</c:v>
                </c:pt>
                <c:pt idx="19">
                  <c:v>228.49160800000001</c:v>
                </c:pt>
                <c:pt idx="20">
                  <c:v>221.15339700000001</c:v>
                </c:pt>
                <c:pt idx="21">
                  <c:v>216.61561599999999</c:v>
                </c:pt>
                <c:pt idx="22">
                  <c:v>211.91037</c:v>
                </c:pt>
                <c:pt idx="23">
                  <c:v>192.043869</c:v>
                </c:pt>
                <c:pt idx="24">
                  <c:v>180.54939300000001</c:v>
                </c:pt>
                <c:pt idx="25">
                  <c:v>139.664154</c:v>
                </c:pt>
                <c:pt idx="26">
                  <c:v>135.29196200000001</c:v>
                </c:pt>
                <c:pt idx="27">
                  <c:v>129.22215299999999</c:v>
                </c:pt>
                <c:pt idx="28">
                  <c:v>126.625671</c:v>
                </c:pt>
                <c:pt idx="29">
                  <c:v>124.147278</c:v>
                </c:pt>
                <c:pt idx="30">
                  <c:v>121.61393700000001</c:v>
                </c:pt>
                <c:pt idx="31">
                  <c:v>120.193146</c:v>
                </c:pt>
                <c:pt idx="32">
                  <c:v>118.127548</c:v>
                </c:pt>
                <c:pt idx="33">
                  <c:v>116.943871</c:v>
                </c:pt>
                <c:pt idx="34">
                  <c:v>116.353348</c:v>
                </c:pt>
                <c:pt idx="35">
                  <c:v>114.147339</c:v>
                </c:pt>
                <c:pt idx="36">
                  <c:v>114.14296</c:v>
                </c:pt>
                <c:pt idx="37">
                  <c:v>112.958961</c:v>
                </c:pt>
                <c:pt idx="38">
                  <c:v>109.874199</c:v>
                </c:pt>
                <c:pt idx="39">
                  <c:v>109.092499</c:v>
                </c:pt>
                <c:pt idx="40">
                  <c:v>109.08768499999999</c:v>
                </c:pt>
                <c:pt idx="41">
                  <c:v>108.745079</c:v>
                </c:pt>
                <c:pt idx="42">
                  <c:v>108.744675</c:v>
                </c:pt>
                <c:pt idx="43">
                  <c:v>108.74385100000001</c:v>
                </c:pt>
                <c:pt idx="44">
                  <c:v>108.740196</c:v>
                </c:pt>
                <c:pt idx="45">
                  <c:v>106.223373</c:v>
                </c:pt>
                <c:pt idx="46">
                  <c:v>106.22054300000001</c:v>
                </c:pt>
                <c:pt idx="47">
                  <c:v>105.730614</c:v>
                </c:pt>
                <c:pt idx="48">
                  <c:v>105.72847</c:v>
                </c:pt>
                <c:pt idx="49">
                  <c:v>105.72583</c:v>
                </c:pt>
                <c:pt idx="50">
                  <c:v>105.7248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20007376"/>
        <c:axId val="-220006288"/>
      </c:lineChart>
      <c:lineChart>
        <c:grouping val="standard"/>
        <c:varyColors val="0"/>
        <c:ser>
          <c:idx val="2"/>
          <c:order val="3"/>
          <c:tx>
            <c:strRef>
              <c:f>Sheet1!$E$1</c:f>
              <c:strCache>
                <c:ptCount val="1"/>
                <c:pt idx="0">
                  <c:v>High Oil and Gas Supply gen</c:v>
                </c:pt>
              </c:strCache>
            </c:strRef>
          </c:tx>
          <c:spPr>
            <a:ln w="2222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Sheet1!$E$2:$E$52</c:f>
              <c:numCache>
                <c:formatCode>General</c:formatCode>
                <c:ptCount val="51"/>
                <c:pt idx="0">
                  <c:v>1932.1000979999999</c:v>
                </c:pt>
                <c:pt idx="1">
                  <c:v>1869.8946530000001</c:v>
                </c:pt>
                <c:pt idx="2">
                  <c:v>1895.1282960000001</c:v>
                </c:pt>
                <c:pt idx="3">
                  <c:v>1935.3828120000001</c:v>
                </c:pt>
                <c:pt idx="4">
                  <c:v>1940.6488039999999</c:v>
                </c:pt>
                <c:pt idx="5">
                  <c:v>2015.4189449999999</c:v>
                </c:pt>
                <c:pt idx="6">
                  <c:v>1992.986328</c:v>
                </c:pt>
                <c:pt idx="7">
                  <c:v>2016.4954829999999</c:v>
                </c:pt>
                <c:pt idx="8">
                  <c:v>1985.855591</c:v>
                </c:pt>
                <c:pt idx="9">
                  <c:v>1755.9532469999999</c:v>
                </c:pt>
                <c:pt idx="10">
                  <c:v>1847.3845209999999</c:v>
                </c:pt>
                <c:pt idx="11">
                  <c:v>1733.4499510000001</c:v>
                </c:pt>
                <c:pt idx="12">
                  <c:v>1514.1945800000001</c:v>
                </c:pt>
                <c:pt idx="13">
                  <c:v>1581.249634</c:v>
                </c:pt>
                <c:pt idx="14">
                  <c:v>1581.8294679999999</c:v>
                </c:pt>
                <c:pt idx="15">
                  <c:v>1352.706543</c:v>
                </c:pt>
                <c:pt idx="16">
                  <c:v>1239.554443</c:v>
                </c:pt>
                <c:pt idx="17">
                  <c:v>1206.333496</c:v>
                </c:pt>
                <c:pt idx="18">
                  <c:v>1150.2607419999999</c:v>
                </c:pt>
                <c:pt idx="19">
                  <c:v>966.394409</c:v>
                </c:pt>
                <c:pt idx="20">
                  <c:v>782.38024900000005</c:v>
                </c:pt>
                <c:pt idx="21">
                  <c:v>950.89929199999995</c:v>
                </c:pt>
                <c:pt idx="22">
                  <c:v>951.04125999999997</c:v>
                </c:pt>
                <c:pt idx="23">
                  <c:v>779.72808799999996</c:v>
                </c:pt>
                <c:pt idx="24">
                  <c:v>651.90155000000004</c:v>
                </c:pt>
                <c:pt idx="25">
                  <c:v>508.88906900000001</c:v>
                </c:pt>
                <c:pt idx="26">
                  <c:v>516.55169699999999</c:v>
                </c:pt>
                <c:pt idx="27">
                  <c:v>498.87042200000002</c:v>
                </c:pt>
                <c:pt idx="28">
                  <c:v>502.62329099999999</c:v>
                </c:pt>
                <c:pt idx="29">
                  <c:v>504.75439499999999</c:v>
                </c:pt>
                <c:pt idx="30">
                  <c:v>510.19683800000001</c:v>
                </c:pt>
                <c:pt idx="31">
                  <c:v>502.868225</c:v>
                </c:pt>
                <c:pt idx="32">
                  <c:v>491.00277699999998</c:v>
                </c:pt>
                <c:pt idx="33">
                  <c:v>488.99020400000001</c:v>
                </c:pt>
                <c:pt idx="34">
                  <c:v>478.19567899999998</c:v>
                </c:pt>
                <c:pt idx="35">
                  <c:v>465.85739100000001</c:v>
                </c:pt>
                <c:pt idx="36">
                  <c:v>459.20599399999998</c:v>
                </c:pt>
                <c:pt idx="37">
                  <c:v>452.27075200000002</c:v>
                </c:pt>
                <c:pt idx="38">
                  <c:v>441.75412</c:v>
                </c:pt>
                <c:pt idx="39">
                  <c:v>439.92587300000002</c:v>
                </c:pt>
                <c:pt idx="40">
                  <c:v>436.30233800000002</c:v>
                </c:pt>
                <c:pt idx="41">
                  <c:v>434.32839999999999</c:v>
                </c:pt>
                <c:pt idx="42">
                  <c:v>432.00912499999998</c:v>
                </c:pt>
                <c:pt idx="43">
                  <c:v>432.63046300000002</c:v>
                </c:pt>
                <c:pt idx="44">
                  <c:v>432.11041299999999</c:v>
                </c:pt>
                <c:pt idx="45">
                  <c:v>419.59103399999998</c:v>
                </c:pt>
                <c:pt idx="46">
                  <c:v>413.80447400000003</c:v>
                </c:pt>
                <c:pt idx="47">
                  <c:v>410.03005999999999</c:v>
                </c:pt>
                <c:pt idx="48">
                  <c:v>401.59960899999999</c:v>
                </c:pt>
                <c:pt idx="49">
                  <c:v>394.72625699999998</c:v>
                </c:pt>
                <c:pt idx="50">
                  <c:v>395.24060100000003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Low Oil and Gas Supply gen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Sheet1!$F$2:$F$52</c:f>
              <c:numCache>
                <c:formatCode>General</c:formatCode>
                <c:ptCount val="51"/>
                <c:pt idx="0">
                  <c:v>1932.1000979999999</c:v>
                </c:pt>
                <c:pt idx="1">
                  <c:v>1869.8946530000001</c:v>
                </c:pt>
                <c:pt idx="2">
                  <c:v>1895.1282960000001</c:v>
                </c:pt>
                <c:pt idx="3">
                  <c:v>1935.3828120000001</c:v>
                </c:pt>
                <c:pt idx="4">
                  <c:v>1940.6488039999999</c:v>
                </c:pt>
                <c:pt idx="5">
                  <c:v>2015.4189449999999</c:v>
                </c:pt>
                <c:pt idx="6">
                  <c:v>1992.986328</c:v>
                </c:pt>
                <c:pt idx="7">
                  <c:v>2016.4954829999999</c:v>
                </c:pt>
                <c:pt idx="8">
                  <c:v>1985.855591</c:v>
                </c:pt>
                <c:pt idx="9">
                  <c:v>1755.9532469999999</c:v>
                </c:pt>
                <c:pt idx="10">
                  <c:v>1847.3845209999999</c:v>
                </c:pt>
                <c:pt idx="11">
                  <c:v>1733.4499510000001</c:v>
                </c:pt>
                <c:pt idx="12">
                  <c:v>1514.1945800000001</c:v>
                </c:pt>
                <c:pt idx="13">
                  <c:v>1581.249634</c:v>
                </c:pt>
                <c:pt idx="14">
                  <c:v>1581.8294679999999</c:v>
                </c:pt>
                <c:pt idx="15">
                  <c:v>1352.706543</c:v>
                </c:pt>
                <c:pt idx="16">
                  <c:v>1239.554443</c:v>
                </c:pt>
                <c:pt idx="17">
                  <c:v>1206.333496</c:v>
                </c:pt>
                <c:pt idx="18">
                  <c:v>1150.2607419999999</c:v>
                </c:pt>
                <c:pt idx="19">
                  <c:v>966.394409</c:v>
                </c:pt>
                <c:pt idx="20">
                  <c:v>780.78491199999996</c:v>
                </c:pt>
                <c:pt idx="21">
                  <c:v>950.89977999999996</c:v>
                </c:pt>
                <c:pt idx="22">
                  <c:v>1049.635254</c:v>
                </c:pt>
                <c:pt idx="23">
                  <c:v>970.77069100000006</c:v>
                </c:pt>
                <c:pt idx="24">
                  <c:v>920.29815699999995</c:v>
                </c:pt>
                <c:pt idx="25">
                  <c:v>859.28192100000001</c:v>
                </c:pt>
                <c:pt idx="26">
                  <c:v>865.29174799999998</c:v>
                </c:pt>
                <c:pt idx="27">
                  <c:v>844.15081799999996</c:v>
                </c:pt>
                <c:pt idx="28">
                  <c:v>840.361267</c:v>
                </c:pt>
                <c:pt idx="29">
                  <c:v>833.40191700000003</c:v>
                </c:pt>
                <c:pt idx="30">
                  <c:v>830.64355499999999</c:v>
                </c:pt>
                <c:pt idx="31">
                  <c:v>818.74890100000005</c:v>
                </c:pt>
                <c:pt idx="32">
                  <c:v>809.22576900000001</c:v>
                </c:pt>
                <c:pt idx="33">
                  <c:v>803.79858400000001</c:v>
                </c:pt>
                <c:pt idx="34">
                  <c:v>803.07092299999999</c:v>
                </c:pt>
                <c:pt idx="35">
                  <c:v>795.04516599999999</c:v>
                </c:pt>
                <c:pt idx="36">
                  <c:v>794.53405799999996</c:v>
                </c:pt>
                <c:pt idx="37">
                  <c:v>794.678406</c:v>
                </c:pt>
                <c:pt idx="38">
                  <c:v>783.71630900000002</c:v>
                </c:pt>
                <c:pt idx="39">
                  <c:v>781.84277299999997</c:v>
                </c:pt>
                <c:pt idx="40">
                  <c:v>781.72271699999999</c:v>
                </c:pt>
                <c:pt idx="41">
                  <c:v>780.11755400000004</c:v>
                </c:pt>
                <c:pt idx="42">
                  <c:v>782.59350600000005</c:v>
                </c:pt>
                <c:pt idx="43">
                  <c:v>779.430115</c:v>
                </c:pt>
                <c:pt idx="44">
                  <c:v>776.91589399999998</c:v>
                </c:pt>
                <c:pt idx="45">
                  <c:v>763.52313200000003</c:v>
                </c:pt>
                <c:pt idx="46">
                  <c:v>756.73455799999999</c:v>
                </c:pt>
                <c:pt idx="47">
                  <c:v>755.00116000000003</c:v>
                </c:pt>
                <c:pt idx="48">
                  <c:v>747.76086399999997</c:v>
                </c:pt>
                <c:pt idx="49">
                  <c:v>738.66815199999996</c:v>
                </c:pt>
                <c:pt idx="50">
                  <c:v>736.91021699999999</c:v>
                </c:pt>
              </c:numCache>
            </c:numRef>
          </c:val>
          <c:smooth val="0"/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Reference gen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Sheet1!$G$2:$G$52</c:f>
              <c:numCache>
                <c:formatCode>General</c:formatCode>
                <c:ptCount val="51"/>
                <c:pt idx="0">
                  <c:v>1932.1000979999999</c:v>
                </c:pt>
                <c:pt idx="1">
                  <c:v>1869.8946530000001</c:v>
                </c:pt>
                <c:pt idx="2">
                  <c:v>1895.1282960000001</c:v>
                </c:pt>
                <c:pt idx="3">
                  <c:v>1935.3828120000001</c:v>
                </c:pt>
                <c:pt idx="4">
                  <c:v>1940.6488039999999</c:v>
                </c:pt>
                <c:pt idx="5">
                  <c:v>2015.4189449999999</c:v>
                </c:pt>
                <c:pt idx="6">
                  <c:v>1992.986328</c:v>
                </c:pt>
                <c:pt idx="7">
                  <c:v>2016.4954829999999</c:v>
                </c:pt>
                <c:pt idx="8">
                  <c:v>1985.855591</c:v>
                </c:pt>
                <c:pt idx="9">
                  <c:v>1755.9532469999999</c:v>
                </c:pt>
                <c:pt idx="10">
                  <c:v>1847.3845209999999</c:v>
                </c:pt>
                <c:pt idx="11">
                  <c:v>1733.4499510000001</c:v>
                </c:pt>
                <c:pt idx="12">
                  <c:v>1514.1945800000001</c:v>
                </c:pt>
                <c:pt idx="13">
                  <c:v>1581.249634</c:v>
                </c:pt>
                <c:pt idx="14">
                  <c:v>1581.8294679999999</c:v>
                </c:pt>
                <c:pt idx="15">
                  <c:v>1352.706543</c:v>
                </c:pt>
                <c:pt idx="16">
                  <c:v>1239.554443</c:v>
                </c:pt>
                <c:pt idx="17">
                  <c:v>1206.333496</c:v>
                </c:pt>
                <c:pt idx="18">
                  <c:v>1150.2607419999999</c:v>
                </c:pt>
                <c:pt idx="19">
                  <c:v>966.394409</c:v>
                </c:pt>
                <c:pt idx="20">
                  <c:v>773.88201900000001</c:v>
                </c:pt>
                <c:pt idx="21">
                  <c:v>941.73376499999995</c:v>
                </c:pt>
                <c:pt idx="22">
                  <c:v>992.79119900000001</c:v>
                </c:pt>
                <c:pt idx="23">
                  <c:v>871.750854</c:v>
                </c:pt>
                <c:pt idx="24">
                  <c:v>780.43792699999995</c:v>
                </c:pt>
                <c:pt idx="25">
                  <c:v>706.41967799999998</c:v>
                </c:pt>
                <c:pt idx="26">
                  <c:v>723.25091599999996</c:v>
                </c:pt>
                <c:pt idx="27">
                  <c:v>698.41479500000003</c:v>
                </c:pt>
                <c:pt idx="28">
                  <c:v>703.34155299999998</c:v>
                </c:pt>
                <c:pt idx="29">
                  <c:v>705.18328899999995</c:v>
                </c:pt>
                <c:pt idx="30">
                  <c:v>695.74206500000003</c:v>
                </c:pt>
                <c:pt idx="31">
                  <c:v>683.59429899999998</c:v>
                </c:pt>
                <c:pt idx="32">
                  <c:v>671.28857400000004</c:v>
                </c:pt>
                <c:pt idx="33">
                  <c:v>670.094604</c:v>
                </c:pt>
                <c:pt idx="34">
                  <c:v>668.57281499999999</c:v>
                </c:pt>
                <c:pt idx="35">
                  <c:v>653.83886700000005</c:v>
                </c:pt>
                <c:pt idx="36">
                  <c:v>652.707581</c:v>
                </c:pt>
                <c:pt idx="37">
                  <c:v>643.58160399999997</c:v>
                </c:pt>
                <c:pt idx="38">
                  <c:v>626.76519800000005</c:v>
                </c:pt>
                <c:pt idx="39">
                  <c:v>621.67889400000001</c:v>
                </c:pt>
                <c:pt idx="40">
                  <c:v>619.91973900000005</c:v>
                </c:pt>
                <c:pt idx="41">
                  <c:v>616.31616199999996</c:v>
                </c:pt>
                <c:pt idx="42">
                  <c:v>616.70904499999995</c:v>
                </c:pt>
                <c:pt idx="43">
                  <c:v>610.07458499999996</c:v>
                </c:pt>
                <c:pt idx="44">
                  <c:v>605.32934599999999</c:v>
                </c:pt>
                <c:pt idx="45">
                  <c:v>592.97918700000002</c:v>
                </c:pt>
                <c:pt idx="46">
                  <c:v>590.65801999999996</c:v>
                </c:pt>
                <c:pt idx="47">
                  <c:v>589.8125</c:v>
                </c:pt>
                <c:pt idx="48">
                  <c:v>592.60418700000002</c:v>
                </c:pt>
                <c:pt idx="49">
                  <c:v>594.86968999999999</c:v>
                </c:pt>
                <c:pt idx="50">
                  <c:v>593.26556400000004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0599072"/>
        <c:axId val="-90596896"/>
      </c:lineChart>
      <c:catAx>
        <c:axId val="-22000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2000628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220006288"/>
        <c:scaling>
          <c:orientation val="minMax"/>
          <c:max val="3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20007376"/>
        <c:crossesAt val="21"/>
        <c:crossBetween val="midCat"/>
        <c:majorUnit val="50"/>
      </c:valAx>
      <c:valAx>
        <c:axId val="-90596896"/>
        <c:scaling>
          <c:orientation val="minMax"/>
          <c:max val="40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0599072"/>
        <c:crosses val="max"/>
        <c:crossBetween val="between"/>
        <c:majorUnit val="1000"/>
        <c:minorUnit val="0.5"/>
      </c:valAx>
      <c:catAx>
        <c:axId val="-90599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90596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18645942737821"/>
          <c:y val="0.2378417065001974"/>
          <c:w val="0.76567774332075889"/>
          <c:h val="0.675761016543508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222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Sheet1!$B$2:$B$52</c:f>
              <c:numCache>
                <c:formatCode>0%</c:formatCode>
                <c:ptCount val="51"/>
                <c:pt idx="0">
                  <c:v>0.70178379055876472</c:v>
                </c:pt>
                <c:pt idx="1">
                  <c:v>0.67811352925219237</c:v>
                </c:pt>
                <c:pt idx="2">
                  <c:v>0.68800851117351769</c:v>
                </c:pt>
                <c:pt idx="3">
                  <c:v>0.71106039335511417</c:v>
                </c:pt>
                <c:pt idx="4">
                  <c:v>0.71397856643571311</c:v>
                </c:pt>
                <c:pt idx="5">
                  <c:v>0.74064181460905132</c:v>
                </c:pt>
                <c:pt idx="6">
                  <c:v>0.73268415239242557</c:v>
                </c:pt>
                <c:pt idx="7">
                  <c:v>0.74221400934245751</c:v>
                </c:pt>
                <c:pt idx="8">
                  <c:v>0.72825723185687863</c:v>
                </c:pt>
                <c:pt idx="9">
                  <c:v>0.66052196983198352</c:v>
                </c:pt>
                <c:pt idx="10">
                  <c:v>0.69293452924185661</c:v>
                </c:pt>
                <c:pt idx="11">
                  <c:v>0.64806355858433029</c:v>
                </c:pt>
                <c:pt idx="12">
                  <c:v>0.57784122185400189</c:v>
                </c:pt>
                <c:pt idx="13">
                  <c:v>0.61422726328298549</c:v>
                </c:pt>
                <c:pt idx="14">
                  <c:v>0.62288064410559307</c:v>
                </c:pt>
                <c:pt idx="15">
                  <c:v>0.5670730576618086</c:v>
                </c:pt>
                <c:pt idx="16">
                  <c:v>0.54245229853429755</c:v>
                </c:pt>
                <c:pt idx="17">
                  <c:v>0.53973066749354603</c:v>
                </c:pt>
                <c:pt idx="18">
                  <c:v>0.5433117285672</c:v>
                </c:pt>
                <c:pt idx="19">
                  <c:v>0.4828142154839542</c:v>
                </c:pt>
                <c:pt idx="20">
                  <c:v>0.40385009448616749</c:v>
                </c:pt>
                <c:pt idx="21">
                  <c:v>0.50111861242888922</c:v>
                </c:pt>
                <c:pt idx="22">
                  <c:v>0.51231783966285072</c:v>
                </c:pt>
                <c:pt idx="23">
                  <c:v>0.46443799170606698</c:v>
                </c:pt>
                <c:pt idx="24">
                  <c:v>0.40988343490570162</c:v>
                </c:pt>
                <c:pt idx="25">
                  <c:v>0.50369329858894651</c:v>
                </c:pt>
                <c:pt idx="26">
                  <c:v>0.5302533576049463</c:v>
                </c:pt>
                <c:pt idx="27">
                  <c:v>0.55398527785708152</c:v>
                </c:pt>
                <c:pt idx="28">
                  <c:v>0.57669434561794464</c:v>
                </c:pt>
                <c:pt idx="29">
                  <c:v>0.59404222438215715</c:v>
                </c:pt>
                <c:pt idx="30">
                  <c:v>0.61655968914410209</c:v>
                </c:pt>
                <c:pt idx="31">
                  <c:v>0.61698758932186148</c:v>
                </c:pt>
                <c:pt idx="32">
                  <c:v>0.62141268289543583</c:v>
                </c:pt>
                <c:pt idx="33">
                  <c:v>0.63021460163261622</c:v>
                </c:pt>
                <c:pt idx="34">
                  <c:v>0.63155629863374885</c:v>
                </c:pt>
                <c:pt idx="35">
                  <c:v>0.62699293679739332</c:v>
                </c:pt>
                <c:pt idx="36">
                  <c:v>0.61806145723525741</c:v>
                </c:pt>
                <c:pt idx="37">
                  <c:v>0.61118614707373553</c:v>
                </c:pt>
                <c:pt idx="38">
                  <c:v>0.61234816776800249</c:v>
                </c:pt>
                <c:pt idx="39">
                  <c:v>0.61234186078622754</c:v>
                </c:pt>
                <c:pt idx="40">
                  <c:v>0.60732564667049127</c:v>
                </c:pt>
                <c:pt idx="41">
                  <c:v>0.60711251308515402</c:v>
                </c:pt>
                <c:pt idx="42">
                  <c:v>0.60387611731026991</c:v>
                </c:pt>
                <c:pt idx="43">
                  <c:v>0.6047370680355556</c:v>
                </c:pt>
                <c:pt idx="44">
                  <c:v>0.6041837024712472</c:v>
                </c:pt>
                <c:pt idx="45">
                  <c:v>0.60851767961117809</c:v>
                </c:pt>
                <c:pt idx="46">
                  <c:v>0.60537444124707041</c:v>
                </c:pt>
                <c:pt idx="47">
                  <c:v>0.59987724722888525</c:v>
                </c:pt>
                <c:pt idx="48">
                  <c:v>0.5960343938928071</c:v>
                </c:pt>
                <c:pt idx="49">
                  <c:v>0.5858460226555875</c:v>
                </c:pt>
                <c:pt idx="50">
                  <c:v>0.58660987616574156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Sheet1!$C$2:$C$52</c:f>
              <c:numCache>
                <c:formatCode>0%</c:formatCode>
                <c:ptCount val="51"/>
                <c:pt idx="0">
                  <c:v>0.70178379055876472</c:v>
                </c:pt>
                <c:pt idx="1">
                  <c:v>0.67811352925219237</c:v>
                </c:pt>
                <c:pt idx="2">
                  <c:v>0.68800851117351769</c:v>
                </c:pt>
                <c:pt idx="3">
                  <c:v>0.71106039335511417</c:v>
                </c:pt>
                <c:pt idx="4">
                  <c:v>0.71397856643571311</c:v>
                </c:pt>
                <c:pt idx="5">
                  <c:v>0.74064181460905132</c:v>
                </c:pt>
                <c:pt idx="6">
                  <c:v>0.73268415239242557</c:v>
                </c:pt>
                <c:pt idx="7">
                  <c:v>0.74221400934245751</c:v>
                </c:pt>
                <c:pt idx="8">
                  <c:v>0.72825723185687863</c:v>
                </c:pt>
                <c:pt idx="9">
                  <c:v>0.66052196983198352</c:v>
                </c:pt>
                <c:pt idx="10">
                  <c:v>0.69293452924185661</c:v>
                </c:pt>
                <c:pt idx="11">
                  <c:v>0.64806355858433029</c:v>
                </c:pt>
                <c:pt idx="12">
                  <c:v>0.57784122185400189</c:v>
                </c:pt>
                <c:pt idx="13">
                  <c:v>0.61422726328298549</c:v>
                </c:pt>
                <c:pt idx="14">
                  <c:v>0.62288064410559307</c:v>
                </c:pt>
                <c:pt idx="15">
                  <c:v>0.5670730576618086</c:v>
                </c:pt>
                <c:pt idx="16">
                  <c:v>0.54245229853429755</c:v>
                </c:pt>
                <c:pt idx="17">
                  <c:v>0.53973066749354603</c:v>
                </c:pt>
                <c:pt idx="18">
                  <c:v>0.5433117285672</c:v>
                </c:pt>
                <c:pt idx="19">
                  <c:v>0.4828142154839542</c:v>
                </c:pt>
                <c:pt idx="20">
                  <c:v>0.40302658211890352</c:v>
                </c:pt>
                <c:pt idx="21">
                  <c:v>0.50111855266645966</c:v>
                </c:pt>
                <c:pt idx="22">
                  <c:v>0.56543890878337943</c:v>
                </c:pt>
                <c:pt idx="23">
                  <c:v>0.56917460699681099</c:v>
                </c:pt>
                <c:pt idx="24">
                  <c:v>0.56313643584686601</c:v>
                </c:pt>
                <c:pt idx="25">
                  <c:v>0.62199825722210911</c:v>
                </c:pt>
                <c:pt idx="26">
                  <c:v>0.63904441039494331</c:v>
                </c:pt>
                <c:pt idx="27">
                  <c:v>0.64886542828840454</c:v>
                </c:pt>
                <c:pt idx="28">
                  <c:v>0.6574394100585722</c:v>
                </c:pt>
                <c:pt idx="29">
                  <c:v>0.66325512112438167</c:v>
                </c:pt>
                <c:pt idx="30">
                  <c:v>0.67294567575923481</c:v>
                </c:pt>
                <c:pt idx="31">
                  <c:v>0.67006550565640566</c:v>
                </c:pt>
                <c:pt idx="32">
                  <c:v>0.66968365558054188</c:v>
                </c:pt>
                <c:pt idx="33">
                  <c:v>0.67095045732427672</c:v>
                </c:pt>
                <c:pt idx="34">
                  <c:v>0.6703641533495539</c:v>
                </c:pt>
                <c:pt idx="35">
                  <c:v>0.67161358652323733</c:v>
                </c:pt>
                <c:pt idx="36">
                  <c:v>0.6711970619220744</c:v>
                </c:pt>
                <c:pt idx="37">
                  <c:v>0.67302436350189754</c:v>
                </c:pt>
                <c:pt idx="38">
                  <c:v>0.67435882426829474</c:v>
                </c:pt>
                <c:pt idx="39">
                  <c:v>0.67448364778725578</c:v>
                </c:pt>
                <c:pt idx="40">
                  <c:v>0.67440472937235596</c:v>
                </c:pt>
                <c:pt idx="41">
                  <c:v>0.67476976683119616</c:v>
                </c:pt>
                <c:pt idx="42">
                  <c:v>0.67692271464658738</c:v>
                </c:pt>
                <c:pt idx="43">
                  <c:v>0.67420314439451601</c:v>
                </c:pt>
                <c:pt idx="44">
                  <c:v>0.67205462241095804</c:v>
                </c:pt>
                <c:pt idx="45">
                  <c:v>0.6733126380431611</c:v>
                </c:pt>
                <c:pt idx="46">
                  <c:v>0.66733974073604696</c:v>
                </c:pt>
                <c:pt idx="47">
                  <c:v>0.66582846255277484</c:v>
                </c:pt>
                <c:pt idx="48">
                  <c:v>0.65945442947045629</c:v>
                </c:pt>
                <c:pt idx="49">
                  <c:v>0.65145148563797706</c:v>
                </c:pt>
                <c:pt idx="50">
                  <c:v>0.64991123239289517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Sheet1!$D$2:$D$52</c:f>
              <c:numCache>
                <c:formatCode>0%</c:formatCode>
                <c:ptCount val="51"/>
                <c:pt idx="0">
                  <c:v>0.70178379055876472</c:v>
                </c:pt>
                <c:pt idx="1">
                  <c:v>0.67811352925219237</c:v>
                </c:pt>
                <c:pt idx="2">
                  <c:v>0.68800851117351769</c:v>
                </c:pt>
                <c:pt idx="3">
                  <c:v>0.71106039335511417</c:v>
                </c:pt>
                <c:pt idx="4">
                  <c:v>0.71397856643571311</c:v>
                </c:pt>
                <c:pt idx="5">
                  <c:v>0.74064181460905132</c:v>
                </c:pt>
                <c:pt idx="6">
                  <c:v>0.73268415239242557</c:v>
                </c:pt>
                <c:pt idx="7">
                  <c:v>0.74221400934245751</c:v>
                </c:pt>
                <c:pt idx="8">
                  <c:v>0.72825723185687863</c:v>
                </c:pt>
                <c:pt idx="9">
                  <c:v>0.66052196983198352</c:v>
                </c:pt>
                <c:pt idx="10">
                  <c:v>0.69293452924185661</c:v>
                </c:pt>
                <c:pt idx="11">
                  <c:v>0.64806355858433029</c:v>
                </c:pt>
                <c:pt idx="12">
                  <c:v>0.57784122185400189</c:v>
                </c:pt>
                <c:pt idx="13">
                  <c:v>0.61422726328298549</c:v>
                </c:pt>
                <c:pt idx="14">
                  <c:v>0.62288064410559307</c:v>
                </c:pt>
                <c:pt idx="15">
                  <c:v>0.5670730576618086</c:v>
                </c:pt>
                <c:pt idx="16">
                  <c:v>0.54245229853429755</c:v>
                </c:pt>
                <c:pt idx="17">
                  <c:v>0.53973066749354603</c:v>
                </c:pt>
                <c:pt idx="18">
                  <c:v>0.5433117285672</c:v>
                </c:pt>
                <c:pt idx="19">
                  <c:v>0.4828142154839542</c:v>
                </c:pt>
                <c:pt idx="20">
                  <c:v>0.39946343773718612</c:v>
                </c:pt>
                <c:pt idx="21">
                  <c:v>0.49628857068206378</c:v>
                </c:pt>
                <c:pt idx="22">
                  <c:v>0.53481256558123158</c:v>
                </c:pt>
                <c:pt idx="23">
                  <c:v>0.51818856904634059</c:v>
                </c:pt>
                <c:pt idx="24">
                  <c:v>0.49344440364348169</c:v>
                </c:pt>
                <c:pt idx="25">
                  <c:v>0.57739594193528476</c:v>
                </c:pt>
                <c:pt idx="26">
                  <c:v>0.61025717074261887</c:v>
                </c:pt>
                <c:pt idx="27">
                  <c:v>0.61698179819214838</c:v>
                </c:pt>
                <c:pt idx="28">
                  <c:v>0.63407467843550114</c:v>
                </c:pt>
                <c:pt idx="29">
                  <c:v>0.6484264234663365</c:v>
                </c:pt>
                <c:pt idx="30">
                  <c:v>0.65307161431520266</c:v>
                </c:pt>
                <c:pt idx="31">
                  <c:v>0.64925398392749056</c:v>
                </c:pt>
                <c:pt idx="32">
                  <c:v>0.6487150292277688</c:v>
                </c:pt>
                <c:pt idx="33">
                  <c:v>0.6541156638146447</c:v>
                </c:pt>
                <c:pt idx="34">
                  <c:v>0.65594242808328751</c:v>
                </c:pt>
                <c:pt idx="35">
                  <c:v>0.65388418794846503</c:v>
                </c:pt>
                <c:pt idx="36">
                  <c:v>0.65277786585392761</c:v>
                </c:pt>
                <c:pt idx="37">
                  <c:v>0.65039744509249864</c:v>
                </c:pt>
                <c:pt idx="38">
                  <c:v>0.65118598575153108</c:v>
                </c:pt>
                <c:pt idx="39">
                  <c:v>0.65052969658319593</c:v>
                </c:pt>
                <c:pt idx="40">
                  <c:v>0.64871752932652937</c:v>
                </c:pt>
                <c:pt idx="41">
                  <c:v>0.64697848309722372</c:v>
                </c:pt>
                <c:pt idx="42">
                  <c:v>0.64739331754168195</c:v>
                </c:pt>
                <c:pt idx="43">
                  <c:v>0.64043361371994656</c:v>
                </c:pt>
                <c:pt idx="44">
                  <c:v>0.63547359723337016</c:v>
                </c:pt>
                <c:pt idx="45">
                  <c:v>0.63725794146735149</c:v>
                </c:pt>
                <c:pt idx="46">
                  <c:v>0.63478036081845424</c:v>
                </c:pt>
                <c:pt idx="47">
                  <c:v>0.63680888171071193</c:v>
                </c:pt>
                <c:pt idx="48">
                  <c:v>0.63983598546844145</c:v>
                </c:pt>
                <c:pt idx="49">
                  <c:v>0.64229809175721286</c:v>
                </c:pt>
                <c:pt idx="50">
                  <c:v>0.64057231086797806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0598528"/>
        <c:axId val="-90597984"/>
      </c:lineChart>
      <c:catAx>
        <c:axId val="-9059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059798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905979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0598528"/>
        <c:crossesAt val="21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74606299212594E-2"/>
          <c:y val="0.11227443121108271"/>
          <c:w val="0.87178298283562516"/>
          <c:h val="0.78594148522998963"/>
        </c:manualLayout>
      </c:layout>
      <c:lineChart>
        <c:grouping val="standard"/>
        <c:varyColors val="0"/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Sheet1!$L$1</c:f>
              <c:strCache>
                <c:ptCount val="1"/>
                <c:pt idx="0">
                  <c:v>LRT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Sheet1!$L$2:$L$52</c:f>
              <c:numCache>
                <c:formatCode>General</c:formatCode>
                <c:ptCount val="51"/>
                <c:pt idx="0">
                  <c:v>318.883306</c:v>
                </c:pt>
                <c:pt idx="1">
                  <c:v>319.38190200000003</c:v>
                </c:pt>
                <c:pt idx="2">
                  <c:v>319.05247800000001</c:v>
                </c:pt>
                <c:pt idx="3">
                  <c:v>315.68938400000002</c:v>
                </c:pt>
                <c:pt idx="4">
                  <c:v>315.249776</c:v>
                </c:pt>
                <c:pt idx="5">
                  <c:v>315.60387099999997</c:v>
                </c:pt>
                <c:pt idx="6">
                  <c:v>315.48949400000004</c:v>
                </c:pt>
                <c:pt idx="7">
                  <c:v>315.11833999999999</c:v>
                </c:pt>
                <c:pt idx="8">
                  <c:v>316.2593</c:v>
                </c:pt>
                <c:pt idx="9">
                  <c:v>308.07916</c:v>
                </c:pt>
                <c:pt idx="10">
                  <c:v>308.77166999999997</c:v>
                </c:pt>
                <c:pt idx="11">
                  <c:v>309.438447</c:v>
                </c:pt>
                <c:pt idx="12">
                  <c:v>303.09826099999998</c:v>
                </c:pt>
                <c:pt idx="13">
                  <c:v>297.58531299999999</c:v>
                </c:pt>
                <c:pt idx="14">
                  <c:v>293.51597200000003</c:v>
                </c:pt>
                <c:pt idx="15">
                  <c:v>275.67514399999999</c:v>
                </c:pt>
                <c:pt idx="16">
                  <c:v>264.22256900000002</c:v>
                </c:pt>
                <c:pt idx="17">
                  <c:v>258.05258500000002</c:v>
                </c:pt>
                <c:pt idx="18">
                  <c:v>244.36283499999999</c:v>
                </c:pt>
                <c:pt idx="19">
                  <c:v>231.17310800000001</c:v>
                </c:pt>
                <c:pt idx="20">
                  <c:v>223.471497</c:v>
                </c:pt>
                <c:pt idx="21">
                  <c:v>218.93391399999999</c:v>
                </c:pt>
                <c:pt idx="22">
                  <c:v>214.22671499999998</c:v>
                </c:pt>
                <c:pt idx="23">
                  <c:v>197.01858499999997</c:v>
                </c:pt>
                <c:pt idx="24">
                  <c:v>188.874786</c:v>
                </c:pt>
                <c:pt idx="25">
                  <c:v>160.02198799999999</c:v>
                </c:pt>
                <c:pt idx="26">
                  <c:v>156.88888599999999</c:v>
                </c:pt>
                <c:pt idx="27">
                  <c:v>150.510017</c:v>
                </c:pt>
                <c:pt idx="28">
                  <c:v>147.915199</c:v>
                </c:pt>
                <c:pt idx="29">
                  <c:v>145.43793499999998</c:v>
                </c:pt>
                <c:pt idx="30">
                  <c:v>142.90445700000001</c:v>
                </c:pt>
                <c:pt idx="31">
                  <c:v>141.48369599999998</c:v>
                </c:pt>
                <c:pt idx="32">
                  <c:v>139.93990299999999</c:v>
                </c:pt>
                <c:pt idx="33">
                  <c:v>138.75608</c:v>
                </c:pt>
                <c:pt idx="34">
                  <c:v>138.751777</c:v>
                </c:pt>
                <c:pt idx="35">
                  <c:v>137.133217</c:v>
                </c:pt>
                <c:pt idx="36">
                  <c:v>137.13014999999999</c:v>
                </c:pt>
                <c:pt idx="37">
                  <c:v>136.78774199999998</c:v>
                </c:pt>
                <c:pt idx="38">
                  <c:v>134.66535199999998</c:v>
                </c:pt>
                <c:pt idx="39">
                  <c:v>134.32370699999998</c:v>
                </c:pt>
                <c:pt idx="40">
                  <c:v>134.31887</c:v>
                </c:pt>
                <c:pt idx="41">
                  <c:v>133.975731</c:v>
                </c:pt>
                <c:pt idx="42">
                  <c:v>133.97351799999998</c:v>
                </c:pt>
                <c:pt idx="43">
                  <c:v>133.97025299999999</c:v>
                </c:pt>
                <c:pt idx="44">
                  <c:v>133.96509499999999</c:v>
                </c:pt>
                <c:pt idx="45">
                  <c:v>131.44788299999999</c:v>
                </c:pt>
                <c:pt idx="46">
                  <c:v>131.445244</c:v>
                </c:pt>
                <c:pt idx="47">
                  <c:v>131.44187099999999</c:v>
                </c:pt>
                <c:pt idx="48">
                  <c:v>131.43968899999999</c:v>
                </c:pt>
                <c:pt idx="49">
                  <c:v>131.43651599999998</c:v>
                </c:pt>
                <c:pt idx="50">
                  <c:v>131.43450099999998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Sheet1!$M$1</c:f>
              <c:strCache>
                <c:ptCount val="1"/>
                <c:pt idx="0">
                  <c:v>HRT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Sheet1!$M$2:$M$52</c:f>
              <c:numCache>
                <c:formatCode>General</c:formatCode>
                <c:ptCount val="51"/>
                <c:pt idx="0">
                  <c:v>318.883306</c:v>
                </c:pt>
                <c:pt idx="1">
                  <c:v>319.38190200000003</c:v>
                </c:pt>
                <c:pt idx="2">
                  <c:v>319.05247800000001</c:v>
                </c:pt>
                <c:pt idx="3">
                  <c:v>315.68938400000002</c:v>
                </c:pt>
                <c:pt idx="4">
                  <c:v>315.249776</c:v>
                </c:pt>
                <c:pt idx="5">
                  <c:v>315.60387099999997</c:v>
                </c:pt>
                <c:pt idx="6">
                  <c:v>315.48949400000004</c:v>
                </c:pt>
                <c:pt idx="7">
                  <c:v>315.11833999999999</c:v>
                </c:pt>
                <c:pt idx="8">
                  <c:v>316.2593</c:v>
                </c:pt>
                <c:pt idx="9">
                  <c:v>308.07916</c:v>
                </c:pt>
                <c:pt idx="10">
                  <c:v>308.77166999999997</c:v>
                </c:pt>
                <c:pt idx="11">
                  <c:v>309.438447</c:v>
                </c:pt>
                <c:pt idx="12">
                  <c:v>303.09826099999998</c:v>
                </c:pt>
                <c:pt idx="13">
                  <c:v>297.58531299999999</c:v>
                </c:pt>
                <c:pt idx="14">
                  <c:v>293.51597200000003</c:v>
                </c:pt>
                <c:pt idx="15">
                  <c:v>275.67514399999999</c:v>
                </c:pt>
                <c:pt idx="16">
                  <c:v>264.22256900000002</c:v>
                </c:pt>
                <c:pt idx="17">
                  <c:v>258.05258500000002</c:v>
                </c:pt>
                <c:pt idx="18">
                  <c:v>244.36283499999999</c:v>
                </c:pt>
                <c:pt idx="19">
                  <c:v>231.17310800000001</c:v>
                </c:pt>
                <c:pt idx="20">
                  <c:v>223.47148099999998</c:v>
                </c:pt>
                <c:pt idx="21">
                  <c:v>218.93377699999999</c:v>
                </c:pt>
                <c:pt idx="22">
                  <c:v>214.23020899999997</c:v>
                </c:pt>
                <c:pt idx="23">
                  <c:v>193.96920799999998</c:v>
                </c:pt>
                <c:pt idx="24">
                  <c:v>183.87699899999998</c:v>
                </c:pt>
                <c:pt idx="25">
                  <c:v>117.650902</c:v>
                </c:pt>
                <c:pt idx="26">
                  <c:v>113.52359800000001</c:v>
                </c:pt>
                <c:pt idx="27">
                  <c:v>105.11628</c:v>
                </c:pt>
                <c:pt idx="28">
                  <c:v>101.811165</c:v>
                </c:pt>
                <c:pt idx="29">
                  <c:v>99.315185999999997</c:v>
                </c:pt>
                <c:pt idx="30">
                  <c:v>96.780403000000007</c:v>
                </c:pt>
                <c:pt idx="31">
                  <c:v>95.038947999999991</c:v>
                </c:pt>
                <c:pt idx="32">
                  <c:v>92.196686</c:v>
                </c:pt>
                <c:pt idx="33">
                  <c:v>90.572371999999987</c:v>
                </c:pt>
                <c:pt idx="34">
                  <c:v>88.433066999999994</c:v>
                </c:pt>
                <c:pt idx="35">
                  <c:v>86.815749999999994</c:v>
                </c:pt>
                <c:pt idx="36">
                  <c:v>86.812926999999988</c:v>
                </c:pt>
                <c:pt idx="37">
                  <c:v>86.471678999999995</c:v>
                </c:pt>
                <c:pt idx="38">
                  <c:v>84.350844999999993</c:v>
                </c:pt>
                <c:pt idx="39">
                  <c:v>84.010863999999998</c:v>
                </c:pt>
                <c:pt idx="40">
                  <c:v>84.007155999999995</c:v>
                </c:pt>
                <c:pt idx="41">
                  <c:v>83.66478699999999</c:v>
                </c:pt>
                <c:pt idx="42">
                  <c:v>83.664038999999988</c:v>
                </c:pt>
                <c:pt idx="43">
                  <c:v>83.665061999999992</c:v>
                </c:pt>
                <c:pt idx="44">
                  <c:v>83.641600999999994</c:v>
                </c:pt>
                <c:pt idx="45">
                  <c:v>80.711539999999999</c:v>
                </c:pt>
                <c:pt idx="46">
                  <c:v>80.029067999999995</c:v>
                </c:pt>
                <c:pt idx="47">
                  <c:v>80.025870999999995</c:v>
                </c:pt>
                <c:pt idx="48">
                  <c:v>78.914305999999996</c:v>
                </c:pt>
                <c:pt idx="49">
                  <c:v>78.912635999999992</c:v>
                </c:pt>
                <c:pt idx="50">
                  <c:v>78.912573999999992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Sheet1!$N$1</c:f>
              <c:strCache>
                <c:ptCount val="1"/>
                <c:pt idx="0">
                  <c:v>Reference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Sheet1!$N$2:$N$52</c:f>
              <c:numCache>
                <c:formatCode>General</c:formatCode>
                <c:ptCount val="51"/>
                <c:pt idx="0">
                  <c:v>318.883306</c:v>
                </c:pt>
                <c:pt idx="1">
                  <c:v>319.38190200000003</c:v>
                </c:pt>
                <c:pt idx="2">
                  <c:v>319.05247800000001</c:v>
                </c:pt>
                <c:pt idx="3">
                  <c:v>315.68938400000002</c:v>
                </c:pt>
                <c:pt idx="4">
                  <c:v>315.249776</c:v>
                </c:pt>
                <c:pt idx="5">
                  <c:v>315.60387099999997</c:v>
                </c:pt>
                <c:pt idx="6">
                  <c:v>315.48949400000004</c:v>
                </c:pt>
                <c:pt idx="7">
                  <c:v>315.11833999999999</c:v>
                </c:pt>
                <c:pt idx="8">
                  <c:v>316.2593</c:v>
                </c:pt>
                <c:pt idx="9">
                  <c:v>308.07916</c:v>
                </c:pt>
                <c:pt idx="10">
                  <c:v>308.77166999999997</c:v>
                </c:pt>
                <c:pt idx="11">
                  <c:v>309.438447</c:v>
                </c:pt>
                <c:pt idx="12">
                  <c:v>303.09826099999998</c:v>
                </c:pt>
                <c:pt idx="13">
                  <c:v>297.58531299999999</c:v>
                </c:pt>
                <c:pt idx="14">
                  <c:v>293.51597200000003</c:v>
                </c:pt>
                <c:pt idx="15">
                  <c:v>275.67514399999999</c:v>
                </c:pt>
                <c:pt idx="16">
                  <c:v>264.22256900000002</c:v>
                </c:pt>
                <c:pt idx="17">
                  <c:v>258.05258500000002</c:v>
                </c:pt>
                <c:pt idx="18">
                  <c:v>244.36283499999999</c:v>
                </c:pt>
                <c:pt idx="19">
                  <c:v>231.17310800000001</c:v>
                </c:pt>
                <c:pt idx="20">
                  <c:v>223.471497</c:v>
                </c:pt>
                <c:pt idx="21">
                  <c:v>218.93371599999998</c:v>
                </c:pt>
                <c:pt idx="22">
                  <c:v>214.22846999999999</c:v>
                </c:pt>
                <c:pt idx="23">
                  <c:v>194.36196899999999</c:v>
                </c:pt>
                <c:pt idx="24">
                  <c:v>182.867493</c:v>
                </c:pt>
                <c:pt idx="25">
                  <c:v>141.98225399999998</c:v>
                </c:pt>
                <c:pt idx="26">
                  <c:v>137.610062</c:v>
                </c:pt>
                <c:pt idx="27">
                  <c:v>131.54025299999998</c:v>
                </c:pt>
                <c:pt idx="28">
                  <c:v>128.943771</c:v>
                </c:pt>
                <c:pt idx="29">
                  <c:v>126.14537799999999</c:v>
                </c:pt>
                <c:pt idx="30">
                  <c:v>123.612037</c:v>
                </c:pt>
                <c:pt idx="31">
                  <c:v>122.19124599999999</c:v>
                </c:pt>
                <c:pt idx="32">
                  <c:v>120.125648</c:v>
                </c:pt>
                <c:pt idx="33">
                  <c:v>118.941971</c:v>
                </c:pt>
                <c:pt idx="34">
                  <c:v>118.35144799999999</c:v>
                </c:pt>
                <c:pt idx="35">
                  <c:v>116.145439</c:v>
                </c:pt>
                <c:pt idx="36">
                  <c:v>116.14106</c:v>
                </c:pt>
                <c:pt idx="37">
                  <c:v>114.957061</c:v>
                </c:pt>
                <c:pt idx="38">
                  <c:v>111.872299</c:v>
                </c:pt>
                <c:pt idx="39">
                  <c:v>111.090599</c:v>
                </c:pt>
                <c:pt idx="40">
                  <c:v>111.08578499999999</c:v>
                </c:pt>
                <c:pt idx="41">
                  <c:v>110.743179</c:v>
                </c:pt>
                <c:pt idx="42">
                  <c:v>110.74277499999999</c:v>
                </c:pt>
                <c:pt idx="43">
                  <c:v>110.741951</c:v>
                </c:pt>
                <c:pt idx="44">
                  <c:v>110.73829599999999</c:v>
                </c:pt>
                <c:pt idx="45">
                  <c:v>108.22147299999999</c:v>
                </c:pt>
                <c:pt idx="46">
                  <c:v>108.218643</c:v>
                </c:pt>
                <c:pt idx="47">
                  <c:v>107.728714</c:v>
                </c:pt>
                <c:pt idx="48">
                  <c:v>107.72657</c:v>
                </c:pt>
                <c:pt idx="49">
                  <c:v>107.72393</c:v>
                </c:pt>
                <c:pt idx="50">
                  <c:v>107.7229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0601792"/>
        <c:axId val="-90596352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NG HB LRT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6.1719039999999996</c:v>
                </c:pt>
                <c:pt idx="1">
                  <c:v>5.5810779999999998</c:v>
                </c:pt>
                <c:pt idx="2">
                  <c:v>4.6403230000000004</c:v>
                </c:pt>
                <c:pt idx="3">
                  <c:v>7.4475550000000004</c:v>
                </c:pt>
                <c:pt idx="4">
                  <c:v>7.7881159999999996</c:v>
                </c:pt>
                <c:pt idx="5">
                  <c:v>11.412051999999999</c:v>
                </c:pt>
                <c:pt idx="6">
                  <c:v>8.3910599999999995</c:v>
                </c:pt>
                <c:pt idx="7">
                  <c:v>8.4702529999999996</c:v>
                </c:pt>
                <c:pt idx="8">
                  <c:v>10.584771</c:v>
                </c:pt>
                <c:pt idx="9">
                  <c:v>4.6566689999999999</c:v>
                </c:pt>
                <c:pt idx="10">
                  <c:v>5.1036640000000002</c:v>
                </c:pt>
                <c:pt idx="11">
                  <c:v>4.5548500000000001</c:v>
                </c:pt>
                <c:pt idx="12">
                  <c:v>3.0790630000000001</c:v>
                </c:pt>
                <c:pt idx="13">
                  <c:v>4.1076189999999997</c:v>
                </c:pt>
                <c:pt idx="14">
                  <c:v>4.7597909999999999</c:v>
                </c:pt>
                <c:pt idx="15">
                  <c:v>2.83405</c:v>
                </c:pt>
                <c:pt idx="16">
                  <c:v>2.6652990000000001</c:v>
                </c:pt>
                <c:pt idx="17">
                  <c:v>3.1145399999999999</c:v>
                </c:pt>
                <c:pt idx="18">
                  <c:v>3.2183269999999999</c:v>
                </c:pt>
                <c:pt idx="19">
                  <c:v>2.5534699999999999</c:v>
                </c:pt>
                <c:pt idx="20">
                  <c:v>2.0652379999999999</c:v>
                </c:pt>
                <c:pt idx="21">
                  <c:v>3.2425009999999999</c:v>
                </c:pt>
                <c:pt idx="22">
                  <c:v>3.736853</c:v>
                </c:pt>
                <c:pt idx="23">
                  <c:v>3.7583410000000002</c:v>
                </c:pt>
                <c:pt idx="24">
                  <c:v>3.7499370000000001</c:v>
                </c:pt>
                <c:pt idx="25">
                  <c:v>4.0819619999999999</c:v>
                </c:pt>
                <c:pt idx="26">
                  <c:v>4.3976730000000002</c:v>
                </c:pt>
                <c:pt idx="27">
                  <c:v>4.6419430000000004</c:v>
                </c:pt>
                <c:pt idx="28">
                  <c:v>4.781345</c:v>
                </c:pt>
                <c:pt idx="29">
                  <c:v>4.9091509999999996</c:v>
                </c:pt>
                <c:pt idx="30">
                  <c:v>5.0367990000000002</c:v>
                </c:pt>
                <c:pt idx="31">
                  <c:v>5.1674420000000003</c:v>
                </c:pt>
                <c:pt idx="32">
                  <c:v>5.3010479999999998</c:v>
                </c:pt>
                <c:pt idx="33">
                  <c:v>5.4522409999999999</c:v>
                </c:pt>
                <c:pt idx="34">
                  <c:v>5.5460089999999997</c:v>
                </c:pt>
                <c:pt idx="35">
                  <c:v>5.6043269999999996</c:v>
                </c:pt>
                <c:pt idx="36">
                  <c:v>5.670668</c:v>
                </c:pt>
                <c:pt idx="37">
                  <c:v>5.7218340000000003</c:v>
                </c:pt>
                <c:pt idx="38">
                  <c:v>5.7901860000000003</c:v>
                </c:pt>
                <c:pt idx="39">
                  <c:v>5.8870570000000004</c:v>
                </c:pt>
                <c:pt idx="40">
                  <c:v>5.9331870000000002</c:v>
                </c:pt>
                <c:pt idx="41">
                  <c:v>5.936871</c:v>
                </c:pt>
                <c:pt idx="42">
                  <c:v>5.9920400000000003</c:v>
                </c:pt>
                <c:pt idx="43">
                  <c:v>6.0064510000000002</c:v>
                </c:pt>
                <c:pt idx="44">
                  <c:v>6.1287929999999999</c:v>
                </c:pt>
                <c:pt idx="45">
                  <c:v>6.1572310000000003</c:v>
                </c:pt>
                <c:pt idx="46">
                  <c:v>6.2207039999999996</c:v>
                </c:pt>
                <c:pt idx="47">
                  <c:v>6.2904299999999997</c:v>
                </c:pt>
                <c:pt idx="48">
                  <c:v>6.3666210000000003</c:v>
                </c:pt>
                <c:pt idx="49">
                  <c:v>6.4025290000000004</c:v>
                </c:pt>
                <c:pt idx="50">
                  <c:v>6.5322579999999997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NG HB HRT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6.1719039999999996</c:v>
                </c:pt>
                <c:pt idx="1">
                  <c:v>5.5810779999999998</c:v>
                </c:pt>
                <c:pt idx="2">
                  <c:v>4.6403230000000004</c:v>
                </c:pt>
                <c:pt idx="3">
                  <c:v>7.4475550000000004</c:v>
                </c:pt>
                <c:pt idx="4">
                  <c:v>7.7881159999999996</c:v>
                </c:pt>
                <c:pt idx="5">
                  <c:v>11.412051999999999</c:v>
                </c:pt>
                <c:pt idx="6">
                  <c:v>8.3910599999999995</c:v>
                </c:pt>
                <c:pt idx="7">
                  <c:v>8.4702529999999996</c:v>
                </c:pt>
                <c:pt idx="8">
                  <c:v>10.584771</c:v>
                </c:pt>
                <c:pt idx="9">
                  <c:v>4.6566689999999999</c:v>
                </c:pt>
                <c:pt idx="10">
                  <c:v>5.1036640000000002</c:v>
                </c:pt>
                <c:pt idx="11">
                  <c:v>4.5548500000000001</c:v>
                </c:pt>
                <c:pt idx="12">
                  <c:v>3.0790630000000001</c:v>
                </c:pt>
                <c:pt idx="13">
                  <c:v>4.1076189999999997</c:v>
                </c:pt>
                <c:pt idx="14">
                  <c:v>4.7597909999999999</c:v>
                </c:pt>
                <c:pt idx="15">
                  <c:v>2.83405</c:v>
                </c:pt>
                <c:pt idx="16">
                  <c:v>2.6652990000000001</c:v>
                </c:pt>
                <c:pt idx="17">
                  <c:v>3.1145399999999999</c:v>
                </c:pt>
                <c:pt idx="18">
                  <c:v>3.2183269999999999</c:v>
                </c:pt>
                <c:pt idx="19">
                  <c:v>2.5534699999999999</c:v>
                </c:pt>
                <c:pt idx="20">
                  <c:v>2.0650300000000001</c:v>
                </c:pt>
                <c:pt idx="21">
                  <c:v>3.1264259999999999</c:v>
                </c:pt>
                <c:pt idx="22">
                  <c:v>3.0403660000000001</c:v>
                </c:pt>
                <c:pt idx="23">
                  <c:v>2.6109140000000002</c:v>
                </c:pt>
                <c:pt idx="24">
                  <c:v>2.2893729999999999</c:v>
                </c:pt>
                <c:pt idx="25">
                  <c:v>2.2484600000000001</c:v>
                </c:pt>
                <c:pt idx="26">
                  <c:v>2.2874910000000002</c:v>
                </c:pt>
                <c:pt idx="27">
                  <c:v>2.4035519999999999</c:v>
                </c:pt>
                <c:pt idx="28">
                  <c:v>2.4772059999999998</c:v>
                </c:pt>
                <c:pt idx="29">
                  <c:v>2.5862120000000002</c:v>
                </c:pt>
                <c:pt idx="30">
                  <c:v>2.6809889999999998</c:v>
                </c:pt>
                <c:pt idx="31">
                  <c:v>2.7141609999999998</c:v>
                </c:pt>
                <c:pt idx="32">
                  <c:v>2.7442359999999999</c:v>
                </c:pt>
                <c:pt idx="33">
                  <c:v>2.7915640000000002</c:v>
                </c:pt>
                <c:pt idx="34">
                  <c:v>2.791499</c:v>
                </c:pt>
                <c:pt idx="35">
                  <c:v>2.7727010000000001</c:v>
                </c:pt>
                <c:pt idx="36">
                  <c:v>2.7664710000000001</c:v>
                </c:pt>
                <c:pt idx="37">
                  <c:v>2.7578580000000001</c:v>
                </c:pt>
                <c:pt idx="38">
                  <c:v>2.7467869999999999</c:v>
                </c:pt>
                <c:pt idx="39">
                  <c:v>2.7289500000000002</c:v>
                </c:pt>
                <c:pt idx="40">
                  <c:v>2.7108989999999999</c:v>
                </c:pt>
                <c:pt idx="41">
                  <c:v>2.7103600000000001</c:v>
                </c:pt>
                <c:pt idx="42">
                  <c:v>2.7076769999999999</c:v>
                </c:pt>
                <c:pt idx="43">
                  <c:v>2.6984270000000001</c:v>
                </c:pt>
                <c:pt idx="44">
                  <c:v>2.7187489999999999</c:v>
                </c:pt>
                <c:pt idx="45">
                  <c:v>2.697114</c:v>
                </c:pt>
                <c:pt idx="46">
                  <c:v>2.6887660000000002</c:v>
                </c:pt>
                <c:pt idx="47">
                  <c:v>2.7135359999999999</c:v>
                </c:pt>
                <c:pt idx="48">
                  <c:v>2.6783440000000001</c:v>
                </c:pt>
                <c:pt idx="49">
                  <c:v>2.6506560000000001</c:v>
                </c:pt>
                <c:pt idx="50">
                  <c:v>2.664256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NG HB Reference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Sheet1!$D$2:$D$52</c:f>
              <c:numCache>
                <c:formatCode>General</c:formatCode>
                <c:ptCount val="51"/>
                <c:pt idx="0">
                  <c:v>6.1719039999999996</c:v>
                </c:pt>
                <c:pt idx="1">
                  <c:v>5.5810779999999998</c:v>
                </c:pt>
                <c:pt idx="2">
                  <c:v>4.6403230000000004</c:v>
                </c:pt>
                <c:pt idx="3">
                  <c:v>7.4475550000000004</c:v>
                </c:pt>
                <c:pt idx="4">
                  <c:v>7.7881159999999996</c:v>
                </c:pt>
                <c:pt idx="5">
                  <c:v>11.412051999999999</c:v>
                </c:pt>
                <c:pt idx="6">
                  <c:v>8.3910599999999995</c:v>
                </c:pt>
                <c:pt idx="7">
                  <c:v>8.4702529999999996</c:v>
                </c:pt>
                <c:pt idx="8">
                  <c:v>10.584771</c:v>
                </c:pt>
                <c:pt idx="9">
                  <c:v>4.6566689999999999</c:v>
                </c:pt>
                <c:pt idx="10">
                  <c:v>5.1036640000000002</c:v>
                </c:pt>
                <c:pt idx="11">
                  <c:v>4.5548500000000001</c:v>
                </c:pt>
                <c:pt idx="12">
                  <c:v>3.0790630000000001</c:v>
                </c:pt>
                <c:pt idx="13">
                  <c:v>4.1076189999999997</c:v>
                </c:pt>
                <c:pt idx="14">
                  <c:v>4.7597909999999999</c:v>
                </c:pt>
                <c:pt idx="15">
                  <c:v>2.83405</c:v>
                </c:pt>
                <c:pt idx="16">
                  <c:v>2.6652990000000001</c:v>
                </c:pt>
                <c:pt idx="17">
                  <c:v>3.1145399999999999</c:v>
                </c:pt>
                <c:pt idx="18">
                  <c:v>3.2183269999999999</c:v>
                </c:pt>
                <c:pt idx="19">
                  <c:v>2.5534699999999999</c:v>
                </c:pt>
                <c:pt idx="20">
                  <c:v>2.0664720000000001</c:v>
                </c:pt>
                <c:pt idx="21">
                  <c:v>3.10073</c:v>
                </c:pt>
                <c:pt idx="22">
                  <c:v>3.2256840000000002</c:v>
                </c:pt>
                <c:pt idx="23">
                  <c:v>2.992324</c:v>
                </c:pt>
                <c:pt idx="24">
                  <c:v>2.8017919999999998</c:v>
                </c:pt>
                <c:pt idx="25">
                  <c:v>2.8803239999999999</c:v>
                </c:pt>
                <c:pt idx="26">
                  <c:v>2.9843310000000001</c:v>
                </c:pt>
                <c:pt idx="27">
                  <c:v>3.042141</c:v>
                </c:pt>
                <c:pt idx="28">
                  <c:v>3.1755100000000001</c:v>
                </c:pt>
                <c:pt idx="29">
                  <c:v>3.2906309999999999</c:v>
                </c:pt>
                <c:pt idx="30">
                  <c:v>3.3439549999999998</c:v>
                </c:pt>
                <c:pt idx="31">
                  <c:v>3.3584839999999998</c:v>
                </c:pt>
                <c:pt idx="32">
                  <c:v>3.4230429999999998</c:v>
                </c:pt>
                <c:pt idx="33">
                  <c:v>3.4872100000000001</c:v>
                </c:pt>
                <c:pt idx="34">
                  <c:v>3.5170400000000002</c:v>
                </c:pt>
                <c:pt idx="35">
                  <c:v>3.5326979999999999</c:v>
                </c:pt>
                <c:pt idx="36">
                  <c:v>3.5373169999999998</c:v>
                </c:pt>
                <c:pt idx="37">
                  <c:v>3.5283199999999999</c:v>
                </c:pt>
                <c:pt idx="38">
                  <c:v>3.5497399999999999</c:v>
                </c:pt>
                <c:pt idx="39">
                  <c:v>3.5503559999999998</c:v>
                </c:pt>
                <c:pt idx="40">
                  <c:v>3.5492530000000002</c:v>
                </c:pt>
                <c:pt idx="41">
                  <c:v>3.549023</c:v>
                </c:pt>
                <c:pt idx="42">
                  <c:v>3.5287259999999998</c:v>
                </c:pt>
                <c:pt idx="43">
                  <c:v>3.5056509999999999</c:v>
                </c:pt>
                <c:pt idx="44">
                  <c:v>3.5018690000000001</c:v>
                </c:pt>
                <c:pt idx="45">
                  <c:v>3.5076990000000001</c:v>
                </c:pt>
                <c:pt idx="46">
                  <c:v>3.521007</c:v>
                </c:pt>
                <c:pt idx="47">
                  <c:v>3.547183</c:v>
                </c:pt>
                <c:pt idx="48">
                  <c:v>3.5962100000000001</c:v>
                </c:pt>
                <c:pt idx="49">
                  <c:v>3.6540050000000002</c:v>
                </c:pt>
                <c:pt idx="50">
                  <c:v>3.6939389999999999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0597440"/>
        <c:axId val="-90602336"/>
      </c:lineChart>
      <c:catAx>
        <c:axId val="-9060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solidFill>
            <a:schemeClr val="bg1"/>
          </a:solidFill>
          <a:ln w="9525" cap="flat" cmpd="sng" algn="ctr">
            <a:solidFill>
              <a:schemeClr val="tx1">
                <a:alpha val="99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0596352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-9059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>
            <a:noFill/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0601792"/>
        <c:crosses val="autoZero"/>
        <c:crossBetween val="midCat"/>
      </c:valAx>
      <c:valAx>
        <c:axId val="-90602336"/>
        <c:scaling>
          <c:orientation val="minMax"/>
          <c:max val="30"/>
          <c:min val="0"/>
        </c:scaling>
        <c:delete val="0"/>
        <c:axPos val="r"/>
        <c:numFmt formatCode="&quot;$&quot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0597440"/>
        <c:crosses val="max"/>
        <c:crossBetween val="between"/>
        <c:majorUnit val="4"/>
      </c:valAx>
      <c:catAx>
        <c:axId val="-90597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90602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19469930355187E-2"/>
          <c:y val="0.25300098963103435"/>
          <c:w val="0.67791980037830879"/>
          <c:h val="0.64063268904855042"/>
        </c:manualLayout>
      </c:layout>
      <c:lineChart>
        <c:grouping val="standard"/>
        <c:varyColors val="0"/>
        <c:ser>
          <c:idx val="0"/>
          <c:order val="0"/>
          <c:tx>
            <c:strRef>
              <c:f>Sheet1!$F$4</c:f>
              <c:strCache>
                <c:ptCount val="1"/>
                <c:pt idx="0">
                  <c:v>Growth Rate Low Economic Growth</c:v>
                </c:pt>
              </c:strCache>
            </c:strRef>
          </c:tx>
          <c:spPr>
            <a:ln w="2222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Sheet1!$A$5:$A$65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Sheet1!$F$5:$F$65</c:f>
              <c:numCache>
                <c:formatCode>0.00%</c:formatCode>
                <c:ptCount val="61"/>
                <c:pt idx="0">
                  <c:v>4.9074396324362279E-2</c:v>
                </c:pt>
                <c:pt idx="1">
                  <c:v>3.8334575679510596E-2</c:v>
                </c:pt>
                <c:pt idx="2">
                  <c:v>1.6839919740247788E-2</c:v>
                </c:pt>
                <c:pt idx="3">
                  <c:v>1.8865425982240946E-2</c:v>
                </c:pt>
                <c:pt idx="4">
                  <c:v>2.2014011717500281E-2</c:v>
                </c:pt>
                <c:pt idx="5">
                  <c:v>2.9794682194633326E-2</c:v>
                </c:pt>
                <c:pt idx="6">
                  <c:v>2.7356547285611654E-2</c:v>
                </c:pt>
                <c:pt idx="7">
                  <c:v>2.3356857388465713E-2</c:v>
                </c:pt>
                <c:pt idx="8">
                  <c:v>2.6787260680826819E-2</c:v>
                </c:pt>
                <c:pt idx="9">
                  <c:v>2.3023319227118977E-2</c:v>
                </c:pt>
                <c:pt idx="10">
                  <c:v>2.8507360042526741E-2</c:v>
                </c:pt>
                <c:pt idx="11">
                  <c:v>1.2685726115517992E-2</c:v>
                </c:pt>
                <c:pt idx="12">
                  <c:v>1.3959040142822232E-2</c:v>
                </c:pt>
                <c:pt idx="13">
                  <c:v>6.4235087126658375E-3</c:v>
                </c:pt>
                <c:pt idx="14">
                  <c:v>1.4668789994359832E-2</c:v>
                </c:pt>
                <c:pt idx="15">
                  <c:v>1.6196517668597421E-2</c:v>
                </c:pt>
                <c:pt idx="16">
                  <c:v>1.3897996521021305E-2</c:v>
                </c:pt>
                <c:pt idx="17">
                  <c:v>1.5395401903384842E-2</c:v>
                </c:pt>
                <c:pt idx="18">
                  <c:v>4.8030540642500785E-3</c:v>
                </c:pt>
                <c:pt idx="19">
                  <c:v>-8.1987385358968101E-3</c:v>
                </c:pt>
                <c:pt idx="20">
                  <c:v>-2.9821004242736038E-4</c:v>
                </c:pt>
                <c:pt idx="21">
                  <c:v>1.4153288132248143E-3</c:v>
                </c:pt>
                <c:pt idx="22">
                  <c:v>9.626069943538651E-3</c:v>
                </c:pt>
                <c:pt idx="23">
                  <c:v>-1.5823873945460809E-3</c:v>
                </c:pt>
                <c:pt idx="24">
                  <c:v>1.771780628015307E-3</c:v>
                </c:pt>
                <c:pt idx="25">
                  <c:v>5.8674016063930967E-3</c:v>
                </c:pt>
                <c:pt idx="26">
                  <c:v>2.9191994440829205E-3</c:v>
                </c:pt>
                <c:pt idx="27">
                  <c:v>-3.3248349621081141E-3</c:v>
                </c:pt>
                <c:pt idx="28">
                  <c:v>8.738370031494469E-3</c:v>
                </c:pt>
                <c:pt idx="29">
                  <c:v>-5.736161480320856E-4</c:v>
                </c:pt>
                <c:pt idx="30">
                  <c:v>-2.3080362357417172E-3</c:v>
                </c:pt>
                <c:pt idx="31">
                  <c:v>-1.1816875473020905E-2</c:v>
                </c:pt>
                <c:pt idx="32">
                  <c:v>9.5355893580340023E-4</c:v>
                </c:pt>
                <c:pt idx="33">
                  <c:v>9.9249475709348722E-3</c:v>
                </c:pt>
                <c:pt idx="34">
                  <c:v>1.1427411078101413E-2</c:v>
                </c:pt>
                <c:pt idx="35">
                  <c:v>1.0777106823402161E-2</c:v>
                </c:pt>
                <c:pt idx="36">
                  <c:v>8.0271343706741494E-3</c:v>
                </c:pt>
                <c:pt idx="37">
                  <c:v>5.7252972828625293E-3</c:v>
                </c:pt>
                <c:pt idx="38">
                  <c:v>4.2877492796951078E-3</c:v>
                </c:pt>
                <c:pt idx="39">
                  <c:v>4.4846305486003768E-3</c:v>
                </c:pt>
                <c:pt idx="40">
                  <c:v>4.3201273197748247E-3</c:v>
                </c:pt>
                <c:pt idx="41">
                  <c:v>4.0123205537792028E-3</c:v>
                </c:pt>
                <c:pt idx="42">
                  <c:v>4.5389088339373718E-3</c:v>
                </c:pt>
                <c:pt idx="43">
                  <c:v>5.0407786492123741E-3</c:v>
                </c:pt>
                <c:pt idx="44">
                  <c:v>5.6726153553265934E-3</c:v>
                </c:pt>
                <c:pt idx="45">
                  <c:v>5.8168245656551321E-3</c:v>
                </c:pt>
                <c:pt idx="46">
                  <c:v>6.2299620814665335E-3</c:v>
                </c:pt>
                <c:pt idx="47">
                  <c:v>6.543125680571471E-3</c:v>
                </c:pt>
                <c:pt idx="48">
                  <c:v>6.8945392027470742E-3</c:v>
                </c:pt>
                <c:pt idx="49">
                  <c:v>7.3979194044628827E-3</c:v>
                </c:pt>
                <c:pt idx="50">
                  <c:v>7.5648926281184359E-3</c:v>
                </c:pt>
                <c:pt idx="51">
                  <c:v>7.7153594751724341E-3</c:v>
                </c:pt>
                <c:pt idx="52">
                  <c:v>7.7690420703904195E-3</c:v>
                </c:pt>
                <c:pt idx="53">
                  <c:v>8.2818805099917903E-3</c:v>
                </c:pt>
                <c:pt idx="54">
                  <c:v>8.7301675321243E-3</c:v>
                </c:pt>
                <c:pt idx="55">
                  <c:v>9.153283621031072E-3</c:v>
                </c:pt>
                <c:pt idx="56">
                  <c:v>9.1561020231807344E-3</c:v>
                </c:pt>
                <c:pt idx="57">
                  <c:v>9.3838918072153277E-3</c:v>
                </c:pt>
                <c:pt idx="58">
                  <c:v>9.7519459345414283E-3</c:v>
                </c:pt>
                <c:pt idx="59">
                  <c:v>1.0323859140725755E-2</c:v>
                </c:pt>
                <c:pt idx="60">
                  <c:v>1.0672915673542782E-2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Sheet1!$G$4</c:f>
              <c:strCache>
                <c:ptCount val="1"/>
                <c:pt idx="0">
                  <c:v>Growth Rate High Economic Growth</c:v>
                </c:pt>
              </c:strCache>
            </c:strRef>
          </c:tx>
          <c:spPr>
            <a:ln w="2222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Sheet1!$A$5:$A$65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Sheet1!$G$5:$G$65</c:f>
              <c:numCache>
                <c:formatCode>0.00%</c:formatCode>
                <c:ptCount val="61"/>
                <c:pt idx="0">
                  <c:v>4.9074396324362279E-2</c:v>
                </c:pt>
                <c:pt idx="1">
                  <c:v>3.8334575679510596E-2</c:v>
                </c:pt>
                <c:pt idx="2">
                  <c:v>1.6839919740247788E-2</c:v>
                </c:pt>
                <c:pt idx="3">
                  <c:v>1.8865425982240946E-2</c:v>
                </c:pt>
                <c:pt idx="4">
                  <c:v>2.2014011717500281E-2</c:v>
                </c:pt>
                <c:pt idx="5">
                  <c:v>2.9794682194633326E-2</c:v>
                </c:pt>
                <c:pt idx="6">
                  <c:v>2.7356547285611654E-2</c:v>
                </c:pt>
                <c:pt idx="7">
                  <c:v>2.3356857388465713E-2</c:v>
                </c:pt>
                <c:pt idx="8">
                  <c:v>2.6787260680826819E-2</c:v>
                </c:pt>
                <c:pt idx="9">
                  <c:v>2.3023319227118977E-2</c:v>
                </c:pt>
                <c:pt idx="10">
                  <c:v>2.8507360042526741E-2</c:v>
                </c:pt>
                <c:pt idx="11">
                  <c:v>1.2685726115517992E-2</c:v>
                </c:pt>
                <c:pt idx="12">
                  <c:v>1.3959040142822232E-2</c:v>
                </c:pt>
                <c:pt idx="13">
                  <c:v>6.4235087126658375E-3</c:v>
                </c:pt>
                <c:pt idx="14">
                  <c:v>1.4668789994359832E-2</c:v>
                </c:pt>
                <c:pt idx="15">
                  <c:v>1.6196517668597421E-2</c:v>
                </c:pt>
                <c:pt idx="16">
                  <c:v>1.3897996521021305E-2</c:v>
                </c:pt>
                <c:pt idx="17">
                  <c:v>1.5395401903384842E-2</c:v>
                </c:pt>
                <c:pt idx="18">
                  <c:v>4.8030540642500785E-3</c:v>
                </c:pt>
                <c:pt idx="19">
                  <c:v>-8.1987385358968101E-3</c:v>
                </c:pt>
                <c:pt idx="20">
                  <c:v>-2.9821004242736038E-4</c:v>
                </c:pt>
                <c:pt idx="21">
                  <c:v>1.4153288132248143E-3</c:v>
                </c:pt>
                <c:pt idx="22">
                  <c:v>9.626069943538651E-3</c:v>
                </c:pt>
                <c:pt idx="23">
                  <c:v>-1.5823873945460809E-3</c:v>
                </c:pt>
                <c:pt idx="24">
                  <c:v>1.771780628015307E-3</c:v>
                </c:pt>
                <c:pt idx="25">
                  <c:v>5.8674016063930967E-3</c:v>
                </c:pt>
                <c:pt idx="26">
                  <c:v>2.9191994440829205E-3</c:v>
                </c:pt>
                <c:pt idx="27">
                  <c:v>-3.3248349621081141E-3</c:v>
                </c:pt>
                <c:pt idx="28">
                  <c:v>8.738370031494469E-3</c:v>
                </c:pt>
                <c:pt idx="29">
                  <c:v>-5.736161480320856E-4</c:v>
                </c:pt>
                <c:pt idx="30">
                  <c:v>-2.2538795255708788E-3</c:v>
                </c:pt>
                <c:pt idx="31">
                  <c:v>-8.7527225090068272E-3</c:v>
                </c:pt>
                <c:pt idx="32">
                  <c:v>6.3769317518937996E-3</c:v>
                </c:pt>
                <c:pt idx="33">
                  <c:v>1.6963685802678707E-2</c:v>
                </c:pt>
                <c:pt idx="34">
                  <c:v>1.7380669715278518E-2</c:v>
                </c:pt>
                <c:pt idx="35">
                  <c:v>1.6486417412216792E-2</c:v>
                </c:pt>
                <c:pt idx="36">
                  <c:v>1.4109838540820485E-2</c:v>
                </c:pt>
                <c:pt idx="37">
                  <c:v>1.1529962438933117E-2</c:v>
                </c:pt>
                <c:pt idx="38">
                  <c:v>9.5959284740676498E-3</c:v>
                </c:pt>
                <c:pt idx="39">
                  <c:v>9.3677272641576881E-3</c:v>
                </c:pt>
                <c:pt idx="40">
                  <c:v>9.2666318021503713E-3</c:v>
                </c:pt>
                <c:pt idx="41">
                  <c:v>9.0012032158275357E-3</c:v>
                </c:pt>
                <c:pt idx="42">
                  <c:v>9.2362925866200651E-3</c:v>
                </c:pt>
                <c:pt idx="43">
                  <c:v>9.4016150432356671E-3</c:v>
                </c:pt>
                <c:pt idx="44">
                  <c:v>9.9081703008281341E-3</c:v>
                </c:pt>
                <c:pt idx="45">
                  <c:v>1.0518470517265177E-2</c:v>
                </c:pt>
                <c:pt idx="46">
                  <c:v>1.1355672748613266E-2</c:v>
                </c:pt>
                <c:pt idx="47">
                  <c:v>1.185763481551394E-2</c:v>
                </c:pt>
                <c:pt idx="48">
                  <c:v>1.2237649775933113E-2</c:v>
                </c:pt>
                <c:pt idx="49">
                  <c:v>1.2420367004447597E-2</c:v>
                </c:pt>
                <c:pt idx="50">
                  <c:v>1.2480646436830556E-2</c:v>
                </c:pt>
                <c:pt idx="51">
                  <c:v>1.2575959486777366E-2</c:v>
                </c:pt>
                <c:pt idx="52">
                  <c:v>1.2694618603024121E-2</c:v>
                </c:pt>
                <c:pt idx="53">
                  <c:v>1.2973074099265069E-2</c:v>
                </c:pt>
                <c:pt idx="54">
                  <c:v>1.2898600945963734E-2</c:v>
                </c:pt>
                <c:pt idx="55">
                  <c:v>1.2786865690685101E-2</c:v>
                </c:pt>
                <c:pt idx="56">
                  <c:v>1.2855906535435224E-2</c:v>
                </c:pt>
                <c:pt idx="57">
                  <c:v>1.3172776166429312E-2</c:v>
                </c:pt>
                <c:pt idx="58">
                  <c:v>1.3560305904787961E-2</c:v>
                </c:pt>
                <c:pt idx="59">
                  <c:v>1.3843983491888201E-2</c:v>
                </c:pt>
                <c:pt idx="60">
                  <c:v>1.4264036164227889E-2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Sheet1!$E$4</c:f>
              <c:strCache>
                <c:ptCount val="1"/>
                <c:pt idx="0">
                  <c:v>Growth Rate Reference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Sheet1!$A$5:$A$65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Sheet1!$E$5:$E$65</c:f>
              <c:numCache>
                <c:formatCode>0.00%</c:formatCode>
                <c:ptCount val="61"/>
                <c:pt idx="0">
                  <c:v>4.9074396324362279E-2</c:v>
                </c:pt>
                <c:pt idx="1">
                  <c:v>3.8334575679510596E-2</c:v>
                </c:pt>
                <c:pt idx="2">
                  <c:v>1.6839919740247788E-2</c:v>
                </c:pt>
                <c:pt idx="3">
                  <c:v>1.8865425982240946E-2</c:v>
                </c:pt>
                <c:pt idx="4">
                  <c:v>2.2014011717500281E-2</c:v>
                </c:pt>
                <c:pt idx="5">
                  <c:v>2.9794682194633326E-2</c:v>
                </c:pt>
                <c:pt idx="6">
                  <c:v>2.7356547285611654E-2</c:v>
                </c:pt>
                <c:pt idx="7">
                  <c:v>2.3356857388465713E-2</c:v>
                </c:pt>
                <c:pt idx="8">
                  <c:v>2.6787260680826819E-2</c:v>
                </c:pt>
                <c:pt idx="9">
                  <c:v>2.3023319227118977E-2</c:v>
                </c:pt>
                <c:pt idx="10">
                  <c:v>2.8507360042526741E-2</c:v>
                </c:pt>
                <c:pt idx="11">
                  <c:v>1.2685726115517992E-2</c:v>
                </c:pt>
                <c:pt idx="12">
                  <c:v>1.3959040142822232E-2</c:v>
                </c:pt>
                <c:pt idx="13">
                  <c:v>6.4235087126658375E-3</c:v>
                </c:pt>
                <c:pt idx="14">
                  <c:v>1.4668789994359832E-2</c:v>
                </c:pt>
                <c:pt idx="15">
                  <c:v>1.6196517668597421E-2</c:v>
                </c:pt>
                <c:pt idx="16">
                  <c:v>1.3897996521021305E-2</c:v>
                </c:pt>
                <c:pt idx="17">
                  <c:v>1.5395401903384842E-2</c:v>
                </c:pt>
                <c:pt idx="18">
                  <c:v>4.8030540642500785E-3</c:v>
                </c:pt>
                <c:pt idx="19">
                  <c:v>-8.1987385358968101E-3</c:v>
                </c:pt>
                <c:pt idx="20">
                  <c:v>-2.9821004242736038E-4</c:v>
                </c:pt>
                <c:pt idx="21">
                  <c:v>1.4153288132248143E-3</c:v>
                </c:pt>
                <c:pt idx="22">
                  <c:v>9.626069943538651E-3</c:v>
                </c:pt>
                <c:pt idx="23">
                  <c:v>-1.5823873945460809E-3</c:v>
                </c:pt>
                <c:pt idx="24">
                  <c:v>1.771780628015307E-3</c:v>
                </c:pt>
                <c:pt idx="25">
                  <c:v>5.8674016063930967E-3</c:v>
                </c:pt>
                <c:pt idx="26">
                  <c:v>2.9191994440829205E-3</c:v>
                </c:pt>
                <c:pt idx="27">
                  <c:v>-3.3248349621081141E-3</c:v>
                </c:pt>
                <c:pt idx="28">
                  <c:v>8.738370031494469E-3</c:v>
                </c:pt>
                <c:pt idx="29">
                  <c:v>-5.736161480320856E-4</c:v>
                </c:pt>
                <c:pt idx="30">
                  <c:v>-2.2916405160503528E-3</c:v>
                </c:pt>
                <c:pt idx="31">
                  <c:v>-1.1480373166439573E-2</c:v>
                </c:pt>
                <c:pt idx="32">
                  <c:v>4.6773343451174121E-3</c:v>
                </c:pt>
                <c:pt idx="33">
                  <c:v>1.3989170050751287E-2</c:v>
                </c:pt>
                <c:pt idx="34">
                  <c:v>1.5643504608167547E-2</c:v>
                </c:pt>
                <c:pt idx="35">
                  <c:v>1.2866118450246988E-2</c:v>
                </c:pt>
                <c:pt idx="36">
                  <c:v>1.1014736476671949E-2</c:v>
                </c:pt>
                <c:pt idx="37">
                  <c:v>9.0760675309968786E-3</c:v>
                </c:pt>
                <c:pt idx="38">
                  <c:v>6.7463650929493468E-3</c:v>
                </c:pt>
                <c:pt idx="39">
                  <c:v>6.4687136573446935E-3</c:v>
                </c:pt>
                <c:pt idx="40">
                  <c:v>6.3819436711067823E-3</c:v>
                </c:pt>
                <c:pt idx="41">
                  <c:v>6.7420558256612306E-3</c:v>
                </c:pt>
                <c:pt idx="42">
                  <c:v>6.9629621873101843E-3</c:v>
                </c:pt>
                <c:pt idx="43">
                  <c:v>7.1584446997645657E-3</c:v>
                </c:pt>
                <c:pt idx="44">
                  <c:v>7.4681785103003495E-3</c:v>
                </c:pt>
                <c:pt idx="45">
                  <c:v>7.8609888083454038E-3</c:v>
                </c:pt>
                <c:pt idx="46">
                  <c:v>8.4165934675703991E-3</c:v>
                </c:pt>
                <c:pt idx="47">
                  <c:v>8.6829800208347852E-3</c:v>
                </c:pt>
                <c:pt idx="48">
                  <c:v>9.1029048457760275E-3</c:v>
                </c:pt>
                <c:pt idx="49">
                  <c:v>9.4001004383201803E-3</c:v>
                </c:pt>
                <c:pt idx="50">
                  <c:v>9.2737444021373516E-3</c:v>
                </c:pt>
                <c:pt idx="51">
                  <c:v>9.2796486353281527E-3</c:v>
                </c:pt>
                <c:pt idx="52">
                  <c:v>9.613498736324777E-3</c:v>
                </c:pt>
                <c:pt idx="53">
                  <c:v>1.050936288005655E-2</c:v>
                </c:pt>
                <c:pt idx="54">
                  <c:v>1.0923633702333069E-2</c:v>
                </c:pt>
                <c:pt idx="55">
                  <c:v>1.0993328689654858E-2</c:v>
                </c:pt>
                <c:pt idx="56">
                  <c:v>1.093421788568083E-2</c:v>
                </c:pt>
                <c:pt idx="57">
                  <c:v>1.104057897334898E-2</c:v>
                </c:pt>
                <c:pt idx="58">
                  <c:v>1.1296765422357691E-2</c:v>
                </c:pt>
                <c:pt idx="59">
                  <c:v>1.1660597311267562E-2</c:v>
                </c:pt>
                <c:pt idx="60">
                  <c:v>1.2218908260507311E-2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68763584"/>
        <c:axId val="-168770112"/>
        <c:extLst/>
      </c:lineChart>
      <c:catAx>
        <c:axId val="-16876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77011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68770112"/>
        <c:scaling>
          <c:orientation val="minMax"/>
          <c:max val="5.000000000000001E-2"/>
          <c:min val="-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763584"/>
        <c:crossesAt val="31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44366765622731"/>
          <c:y val="5.6007985896492224E-2"/>
          <c:w val="0.61216749797586001"/>
          <c:h val="0.84807261492766706"/>
        </c:manualLayout>
      </c:layout>
      <c:lineChart>
        <c:grouping val="standar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1082.5114160000001</c:v>
                </c:pt>
                <c:pt idx="1">
                  <c:v>1093.977097</c:v>
                </c:pt>
                <c:pt idx="2">
                  <c:v>1015.13468</c:v>
                </c:pt>
                <c:pt idx="3">
                  <c:v>982.87550999999996</c:v>
                </c:pt>
                <c:pt idx="4">
                  <c:v>998.42514900000003</c:v>
                </c:pt>
                <c:pt idx="5">
                  <c:v>895.55681700000002</c:v>
                </c:pt>
                <c:pt idx="6">
                  <c:v>727.51362400000005</c:v>
                </c:pt>
                <c:pt idx="7">
                  <c:v>773.910529</c:v>
                </c:pt>
                <c:pt idx="8">
                  <c:v>755.44152199999996</c:v>
                </c:pt>
                <c:pt idx="9">
                  <c:v>705.81759799999998</c:v>
                </c:pt>
                <c:pt idx="10">
                  <c:v>520.99432400000001</c:v>
                </c:pt>
                <c:pt idx="11">
                  <c:v>613.62768600000004</c:v>
                </c:pt>
                <c:pt idx="12">
                  <c:v>682.90655500000003</c:v>
                </c:pt>
                <c:pt idx="13">
                  <c:v>637.96575900000005</c:v>
                </c:pt>
                <c:pt idx="14">
                  <c:v>612.82428000000004</c:v>
                </c:pt>
                <c:pt idx="15">
                  <c:v>566.71307400000001</c:v>
                </c:pt>
                <c:pt idx="16">
                  <c:v>571.08013900000003</c:v>
                </c:pt>
                <c:pt idx="17">
                  <c:v>560.66436799999997</c:v>
                </c:pt>
                <c:pt idx="18">
                  <c:v>559.95752000000005</c:v>
                </c:pt>
                <c:pt idx="19">
                  <c:v>557.80731200000002</c:v>
                </c:pt>
                <c:pt idx="20">
                  <c:v>557.487122</c:v>
                </c:pt>
                <c:pt idx="21">
                  <c:v>550.60382100000004</c:v>
                </c:pt>
                <c:pt idx="22">
                  <c:v>545.37396200000001</c:v>
                </c:pt>
                <c:pt idx="23">
                  <c:v>540.66918899999996</c:v>
                </c:pt>
                <c:pt idx="24">
                  <c:v>540.20031700000004</c:v>
                </c:pt>
                <c:pt idx="25">
                  <c:v>535.51080300000001</c:v>
                </c:pt>
                <c:pt idx="26">
                  <c:v>534.25701900000001</c:v>
                </c:pt>
                <c:pt idx="27">
                  <c:v>533.05102499999998</c:v>
                </c:pt>
                <c:pt idx="28">
                  <c:v>525.731628</c:v>
                </c:pt>
                <c:pt idx="29">
                  <c:v>522.31109600000002</c:v>
                </c:pt>
                <c:pt idx="30">
                  <c:v>526.24438499999997</c:v>
                </c:pt>
                <c:pt idx="31">
                  <c:v>525.48663299999998</c:v>
                </c:pt>
                <c:pt idx="32">
                  <c:v>527.14727800000003</c:v>
                </c:pt>
                <c:pt idx="33">
                  <c:v>524.71838400000001</c:v>
                </c:pt>
                <c:pt idx="34">
                  <c:v>522.54278599999998</c:v>
                </c:pt>
                <c:pt idx="35">
                  <c:v>514.80029300000001</c:v>
                </c:pt>
                <c:pt idx="36">
                  <c:v>510.66275000000002</c:v>
                </c:pt>
                <c:pt idx="37">
                  <c:v>509.86608899999999</c:v>
                </c:pt>
                <c:pt idx="38">
                  <c:v>505.92544600000002</c:v>
                </c:pt>
                <c:pt idx="39">
                  <c:v>500.70428500000003</c:v>
                </c:pt>
                <c:pt idx="40">
                  <c:v>499.71374500000002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Appalacia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335.24771900000002</c:v>
                </c:pt>
                <c:pt idx="1">
                  <c:v>336.01718499999998</c:v>
                </c:pt>
                <c:pt idx="2">
                  <c:v>291.92934200000002</c:v>
                </c:pt>
                <c:pt idx="3">
                  <c:v>269.67150500000002</c:v>
                </c:pt>
                <c:pt idx="4">
                  <c:v>266.97878200000002</c:v>
                </c:pt>
                <c:pt idx="5">
                  <c:v>220.730121</c:v>
                </c:pt>
                <c:pt idx="6">
                  <c:v>179.62550400000001</c:v>
                </c:pt>
                <c:pt idx="7">
                  <c:v>197.84586899999999</c:v>
                </c:pt>
                <c:pt idx="8">
                  <c:v>200.17679999999999</c:v>
                </c:pt>
                <c:pt idx="9">
                  <c:v>193.204937</c:v>
                </c:pt>
                <c:pt idx="10">
                  <c:v>129.21603400000001</c:v>
                </c:pt>
                <c:pt idx="11">
                  <c:v>154.47818000000001</c:v>
                </c:pt>
                <c:pt idx="12">
                  <c:v>164.02775600000001</c:v>
                </c:pt>
                <c:pt idx="13">
                  <c:v>170.23095699999999</c:v>
                </c:pt>
                <c:pt idx="14">
                  <c:v>162.98786899999999</c:v>
                </c:pt>
                <c:pt idx="15">
                  <c:v>150.050476</c:v>
                </c:pt>
                <c:pt idx="16">
                  <c:v>152.36412000000001</c:v>
                </c:pt>
                <c:pt idx="17">
                  <c:v>154.23642000000001</c:v>
                </c:pt>
                <c:pt idx="18">
                  <c:v>153.62164300000001</c:v>
                </c:pt>
                <c:pt idx="19">
                  <c:v>150.62223800000001</c:v>
                </c:pt>
                <c:pt idx="20">
                  <c:v>151.344437</c:v>
                </c:pt>
                <c:pt idx="21">
                  <c:v>149.515747</c:v>
                </c:pt>
                <c:pt idx="22">
                  <c:v>149.511169</c:v>
                </c:pt>
                <c:pt idx="23">
                  <c:v>149.133545</c:v>
                </c:pt>
                <c:pt idx="24">
                  <c:v>149.13772599999999</c:v>
                </c:pt>
                <c:pt idx="25">
                  <c:v>147.90971400000001</c:v>
                </c:pt>
                <c:pt idx="26">
                  <c:v>147.45167499999999</c:v>
                </c:pt>
                <c:pt idx="27">
                  <c:v>147.48101800000001</c:v>
                </c:pt>
                <c:pt idx="28">
                  <c:v>147.65222199999999</c:v>
                </c:pt>
                <c:pt idx="29">
                  <c:v>146.111786</c:v>
                </c:pt>
                <c:pt idx="30">
                  <c:v>131.50198399999999</c:v>
                </c:pt>
                <c:pt idx="31">
                  <c:v>131.45581100000001</c:v>
                </c:pt>
                <c:pt idx="32">
                  <c:v>131.67413300000001</c:v>
                </c:pt>
                <c:pt idx="33">
                  <c:v>131.741287</c:v>
                </c:pt>
                <c:pt idx="34">
                  <c:v>131.618393</c:v>
                </c:pt>
                <c:pt idx="35">
                  <c:v>131.66769400000001</c:v>
                </c:pt>
                <c:pt idx="36">
                  <c:v>131.45948799999999</c:v>
                </c:pt>
                <c:pt idx="37">
                  <c:v>131.506912</c:v>
                </c:pt>
                <c:pt idx="38">
                  <c:v>131.48378</c:v>
                </c:pt>
                <c:pt idx="39">
                  <c:v>131.54422</c:v>
                </c:pt>
                <c:pt idx="40">
                  <c:v>132.019867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Interior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155.65278000000001</c:v>
                </c:pt>
                <c:pt idx="1">
                  <c:v>170.32688999999999</c:v>
                </c:pt>
                <c:pt idx="2">
                  <c:v>179.96142900000001</c:v>
                </c:pt>
                <c:pt idx="3">
                  <c:v>182.99367699999999</c:v>
                </c:pt>
                <c:pt idx="4">
                  <c:v>188.60444000000001</c:v>
                </c:pt>
                <c:pt idx="5">
                  <c:v>167.42962800000001</c:v>
                </c:pt>
                <c:pt idx="6">
                  <c:v>143.91715400000001</c:v>
                </c:pt>
                <c:pt idx="7">
                  <c:v>145.19447700000001</c:v>
                </c:pt>
                <c:pt idx="8">
                  <c:v>136.935236</c:v>
                </c:pt>
                <c:pt idx="9">
                  <c:v>127.61000799999999</c:v>
                </c:pt>
                <c:pt idx="10">
                  <c:v>88.249427999999995</c:v>
                </c:pt>
                <c:pt idx="11">
                  <c:v>118.006348</c:v>
                </c:pt>
                <c:pt idx="12">
                  <c:v>151.48142999999999</c:v>
                </c:pt>
                <c:pt idx="13">
                  <c:v>144.16656499999999</c:v>
                </c:pt>
                <c:pt idx="14">
                  <c:v>130.896286</c:v>
                </c:pt>
                <c:pt idx="15">
                  <c:v>118.482788</c:v>
                </c:pt>
                <c:pt idx="16">
                  <c:v>118.26776099999999</c:v>
                </c:pt>
                <c:pt idx="17">
                  <c:v>109.092468</c:v>
                </c:pt>
                <c:pt idx="18">
                  <c:v>106.033264</c:v>
                </c:pt>
                <c:pt idx="19">
                  <c:v>99.619308000000004</c:v>
                </c:pt>
                <c:pt idx="20">
                  <c:v>94.655968000000001</c:v>
                </c:pt>
                <c:pt idx="21">
                  <c:v>95.841033999999993</c:v>
                </c:pt>
                <c:pt idx="22">
                  <c:v>95.767746000000002</c:v>
                </c:pt>
                <c:pt idx="23">
                  <c:v>93.990523999999994</c:v>
                </c:pt>
                <c:pt idx="24">
                  <c:v>94.056747000000001</c:v>
                </c:pt>
                <c:pt idx="25">
                  <c:v>98.591453999999999</c:v>
                </c:pt>
                <c:pt idx="26">
                  <c:v>98.650825999999995</c:v>
                </c:pt>
                <c:pt idx="27">
                  <c:v>103.20050000000001</c:v>
                </c:pt>
                <c:pt idx="28">
                  <c:v>106.931763</c:v>
                </c:pt>
                <c:pt idx="29">
                  <c:v>108.99335499999999</c:v>
                </c:pt>
                <c:pt idx="30">
                  <c:v>114.21397399999999</c:v>
                </c:pt>
                <c:pt idx="31">
                  <c:v>115.044121</c:v>
                </c:pt>
                <c:pt idx="32">
                  <c:v>118.485985</c:v>
                </c:pt>
                <c:pt idx="33">
                  <c:v>120.49290499999999</c:v>
                </c:pt>
                <c:pt idx="34">
                  <c:v>122.96612500000001</c:v>
                </c:pt>
                <c:pt idx="35">
                  <c:v>124.13726800000001</c:v>
                </c:pt>
                <c:pt idx="36">
                  <c:v>123.890366</c:v>
                </c:pt>
                <c:pt idx="37">
                  <c:v>123.86902600000001</c:v>
                </c:pt>
                <c:pt idx="38">
                  <c:v>124.266541</c:v>
                </c:pt>
                <c:pt idx="39">
                  <c:v>124.885239</c:v>
                </c:pt>
                <c:pt idx="40">
                  <c:v>127.74144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West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591.61091699999997</c:v>
                </c:pt>
                <c:pt idx="1">
                  <c:v>587.63302199999998</c:v>
                </c:pt>
                <c:pt idx="2">
                  <c:v>543.24390900000003</c:v>
                </c:pt>
                <c:pt idx="3">
                  <c:v>530.210328</c:v>
                </c:pt>
                <c:pt idx="4">
                  <c:v>542.84192700000006</c:v>
                </c:pt>
                <c:pt idx="5">
                  <c:v>507.39706799999999</c:v>
                </c:pt>
                <c:pt idx="6">
                  <c:v>403.97096599999998</c:v>
                </c:pt>
                <c:pt idx="7">
                  <c:v>430.870183</c:v>
                </c:pt>
                <c:pt idx="8">
                  <c:v>418.32948599999997</c:v>
                </c:pt>
                <c:pt idx="9">
                  <c:v>385.00265300000001</c:v>
                </c:pt>
                <c:pt idx="10">
                  <c:v>303.52886999999998</c:v>
                </c:pt>
                <c:pt idx="11">
                  <c:v>341.14312699999999</c:v>
                </c:pt>
                <c:pt idx="12">
                  <c:v>367.39733899999999</c:v>
                </c:pt>
                <c:pt idx="13">
                  <c:v>323.56826799999999</c:v>
                </c:pt>
                <c:pt idx="14">
                  <c:v>318.94006300000001</c:v>
                </c:pt>
                <c:pt idx="15">
                  <c:v>298.17974900000002</c:v>
                </c:pt>
                <c:pt idx="16">
                  <c:v>300.44830300000001</c:v>
                </c:pt>
                <c:pt idx="17">
                  <c:v>297.33544899999998</c:v>
                </c:pt>
                <c:pt idx="18">
                  <c:v>300.30255099999999</c:v>
                </c:pt>
                <c:pt idx="19">
                  <c:v>307.56573500000002</c:v>
                </c:pt>
                <c:pt idx="20">
                  <c:v>311.48675500000002</c:v>
                </c:pt>
                <c:pt idx="21">
                  <c:v>305.24707000000001</c:v>
                </c:pt>
                <c:pt idx="22">
                  <c:v>300.095032</c:v>
                </c:pt>
                <c:pt idx="23">
                  <c:v>297.54516599999999</c:v>
                </c:pt>
                <c:pt idx="24">
                  <c:v>297.00582900000001</c:v>
                </c:pt>
                <c:pt idx="25">
                  <c:v>289.00967400000002</c:v>
                </c:pt>
                <c:pt idx="26">
                  <c:v>288.15451000000002</c:v>
                </c:pt>
                <c:pt idx="27">
                  <c:v>282.36956800000002</c:v>
                </c:pt>
                <c:pt idx="28">
                  <c:v>271.14761399999998</c:v>
                </c:pt>
                <c:pt idx="29">
                  <c:v>267.20599399999998</c:v>
                </c:pt>
                <c:pt idx="30">
                  <c:v>280.528412</c:v>
                </c:pt>
                <c:pt idx="31">
                  <c:v>278.98672499999998</c:v>
                </c:pt>
                <c:pt idx="32">
                  <c:v>276.987122</c:v>
                </c:pt>
                <c:pt idx="33">
                  <c:v>272.48422199999999</c:v>
                </c:pt>
                <c:pt idx="34">
                  <c:v>267.95825200000002</c:v>
                </c:pt>
                <c:pt idx="35">
                  <c:v>258.995361</c:v>
                </c:pt>
                <c:pt idx="36">
                  <c:v>255.312927</c:v>
                </c:pt>
                <c:pt idx="37">
                  <c:v>254.49009699999999</c:v>
                </c:pt>
                <c:pt idx="38">
                  <c:v>250.175095</c:v>
                </c:pt>
                <c:pt idx="39">
                  <c:v>244.274811</c:v>
                </c:pt>
                <c:pt idx="40">
                  <c:v>239.95245399999999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0606928"/>
        <c:axId val="-120627600"/>
      </c:lineChart>
      <c:catAx>
        <c:axId val="-12060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27600"/>
        <c:crosses val="autoZero"/>
        <c:auto val="1"/>
        <c:lblAlgn val="ctr"/>
        <c:lblOffset val="100"/>
        <c:tickLblSkip val="20"/>
        <c:tickMarkSkip val="10"/>
        <c:noMultiLvlLbl val="0"/>
      </c:catAx>
      <c:valAx>
        <c:axId val="-120627600"/>
        <c:scaling>
          <c:orientation val="minMax"/>
          <c:max val="1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06928"/>
        <c:crossesAt val="11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12119801353024"/>
          <c:y val="3.5475942258376268E-2"/>
          <c:w val="0.59726235563464747"/>
          <c:h val="0.86257429775194383"/>
        </c:manualLayout>
      </c:layout>
      <c:lineChart>
        <c:grouping val="standar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1082.5114160000001</c:v>
                </c:pt>
                <c:pt idx="1">
                  <c:v>1093.977097</c:v>
                </c:pt>
                <c:pt idx="2">
                  <c:v>1015.13468</c:v>
                </c:pt>
                <c:pt idx="3">
                  <c:v>982.87550999999996</c:v>
                </c:pt>
                <c:pt idx="4">
                  <c:v>998.42514900000003</c:v>
                </c:pt>
                <c:pt idx="5">
                  <c:v>895.55681700000002</c:v>
                </c:pt>
                <c:pt idx="6">
                  <c:v>727.51362400000005</c:v>
                </c:pt>
                <c:pt idx="7">
                  <c:v>773.910529</c:v>
                </c:pt>
                <c:pt idx="8">
                  <c:v>755.44152199999996</c:v>
                </c:pt>
                <c:pt idx="9">
                  <c:v>705.81759799999998</c:v>
                </c:pt>
                <c:pt idx="10">
                  <c:v>521.16595500000005</c:v>
                </c:pt>
                <c:pt idx="11">
                  <c:v>613.82202099999995</c:v>
                </c:pt>
                <c:pt idx="12">
                  <c:v>627.84899900000005</c:v>
                </c:pt>
                <c:pt idx="13">
                  <c:v>544.873108</c:v>
                </c:pt>
                <c:pt idx="14">
                  <c:v>481.682526</c:v>
                </c:pt>
                <c:pt idx="15">
                  <c:v>402.07507299999997</c:v>
                </c:pt>
                <c:pt idx="16">
                  <c:v>406.34448200000003</c:v>
                </c:pt>
                <c:pt idx="17">
                  <c:v>398.05609099999998</c:v>
                </c:pt>
                <c:pt idx="18">
                  <c:v>401.818848</c:v>
                </c:pt>
                <c:pt idx="19">
                  <c:v>402.59079000000003</c:v>
                </c:pt>
                <c:pt idx="20">
                  <c:v>406.39273100000003</c:v>
                </c:pt>
                <c:pt idx="21">
                  <c:v>401.92526199999998</c:v>
                </c:pt>
                <c:pt idx="22">
                  <c:v>395.63754299999999</c:v>
                </c:pt>
                <c:pt idx="23">
                  <c:v>393.56582600000002</c:v>
                </c:pt>
                <c:pt idx="24">
                  <c:v>387.81045499999999</c:v>
                </c:pt>
                <c:pt idx="25">
                  <c:v>382.32205199999999</c:v>
                </c:pt>
                <c:pt idx="26">
                  <c:v>378.80856299999999</c:v>
                </c:pt>
                <c:pt idx="27">
                  <c:v>374.71472199999999</c:v>
                </c:pt>
                <c:pt idx="28">
                  <c:v>367.364532</c:v>
                </c:pt>
                <c:pt idx="29">
                  <c:v>366.79922499999998</c:v>
                </c:pt>
                <c:pt idx="30">
                  <c:v>362.72345000000001</c:v>
                </c:pt>
                <c:pt idx="31">
                  <c:v>360.15643299999999</c:v>
                </c:pt>
                <c:pt idx="32">
                  <c:v>359.38491800000003</c:v>
                </c:pt>
                <c:pt idx="33">
                  <c:v>359.666473</c:v>
                </c:pt>
                <c:pt idx="34">
                  <c:v>355.91644300000002</c:v>
                </c:pt>
                <c:pt idx="35">
                  <c:v>348.55892899999998</c:v>
                </c:pt>
                <c:pt idx="36">
                  <c:v>345.23825099999999</c:v>
                </c:pt>
                <c:pt idx="37">
                  <c:v>343.50555400000002</c:v>
                </c:pt>
                <c:pt idx="38">
                  <c:v>339.87274200000002</c:v>
                </c:pt>
                <c:pt idx="39">
                  <c:v>337.03207400000002</c:v>
                </c:pt>
                <c:pt idx="40">
                  <c:v>338.02218599999998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Appalacia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335.24771900000002</c:v>
                </c:pt>
                <c:pt idx="1">
                  <c:v>336.01718499999998</c:v>
                </c:pt>
                <c:pt idx="2">
                  <c:v>291.92934200000002</c:v>
                </c:pt>
                <c:pt idx="3">
                  <c:v>269.67150500000002</c:v>
                </c:pt>
                <c:pt idx="4">
                  <c:v>266.97878200000002</c:v>
                </c:pt>
                <c:pt idx="5">
                  <c:v>220.730121</c:v>
                </c:pt>
                <c:pt idx="6">
                  <c:v>179.62550400000001</c:v>
                </c:pt>
                <c:pt idx="7">
                  <c:v>197.84586899999999</c:v>
                </c:pt>
                <c:pt idx="8">
                  <c:v>200.17679999999999</c:v>
                </c:pt>
                <c:pt idx="9">
                  <c:v>193.204937</c:v>
                </c:pt>
                <c:pt idx="10">
                  <c:v>129.21603400000001</c:v>
                </c:pt>
                <c:pt idx="11">
                  <c:v>153.78808599999999</c:v>
                </c:pt>
                <c:pt idx="12">
                  <c:v>155.22167999999999</c:v>
                </c:pt>
                <c:pt idx="13">
                  <c:v>148.75903299999999</c:v>
                </c:pt>
                <c:pt idx="14">
                  <c:v>132.652725</c:v>
                </c:pt>
                <c:pt idx="15">
                  <c:v>105.586304</c:v>
                </c:pt>
                <c:pt idx="16">
                  <c:v>105.537285</c:v>
                </c:pt>
                <c:pt idx="17">
                  <c:v>104.588852</c:v>
                </c:pt>
                <c:pt idx="18">
                  <c:v>103.77119399999999</c:v>
                </c:pt>
                <c:pt idx="19">
                  <c:v>101.395279</c:v>
                </c:pt>
                <c:pt idx="20">
                  <c:v>101.78040300000001</c:v>
                </c:pt>
                <c:pt idx="21">
                  <c:v>102.306854</c:v>
                </c:pt>
                <c:pt idx="22">
                  <c:v>101.306168</c:v>
                </c:pt>
                <c:pt idx="23">
                  <c:v>100.64820899999999</c:v>
                </c:pt>
                <c:pt idx="24">
                  <c:v>100.122383</c:v>
                </c:pt>
                <c:pt idx="25">
                  <c:v>98.037475999999998</c:v>
                </c:pt>
                <c:pt idx="26">
                  <c:v>97.030861000000002</c:v>
                </c:pt>
                <c:pt idx="27">
                  <c:v>97.044449</c:v>
                </c:pt>
                <c:pt idx="28">
                  <c:v>97.193061999999998</c:v>
                </c:pt>
                <c:pt idx="29">
                  <c:v>96.973831000000004</c:v>
                </c:pt>
                <c:pt idx="30">
                  <c:v>95.906586000000004</c:v>
                </c:pt>
                <c:pt idx="31">
                  <c:v>95.254326000000006</c:v>
                </c:pt>
                <c:pt idx="32">
                  <c:v>96.097190999999995</c:v>
                </c:pt>
                <c:pt idx="33">
                  <c:v>97.717101999999997</c:v>
                </c:pt>
                <c:pt idx="34">
                  <c:v>109.446457</c:v>
                </c:pt>
                <c:pt idx="35">
                  <c:v>112.42205800000001</c:v>
                </c:pt>
                <c:pt idx="36">
                  <c:v>111.52874799999999</c:v>
                </c:pt>
                <c:pt idx="37">
                  <c:v>110.656784</c:v>
                </c:pt>
                <c:pt idx="38">
                  <c:v>108.855057</c:v>
                </c:pt>
                <c:pt idx="39">
                  <c:v>107.73833500000001</c:v>
                </c:pt>
                <c:pt idx="40">
                  <c:v>107.931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Interior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155.65278000000001</c:v>
                </c:pt>
                <c:pt idx="1">
                  <c:v>170.32688999999999</c:v>
                </c:pt>
                <c:pt idx="2">
                  <c:v>179.96142900000001</c:v>
                </c:pt>
                <c:pt idx="3">
                  <c:v>182.99367699999999</c:v>
                </c:pt>
                <c:pt idx="4">
                  <c:v>188.60444000000001</c:v>
                </c:pt>
                <c:pt idx="5">
                  <c:v>167.42962800000001</c:v>
                </c:pt>
                <c:pt idx="6">
                  <c:v>143.91715400000001</c:v>
                </c:pt>
                <c:pt idx="7">
                  <c:v>145.19447700000001</c:v>
                </c:pt>
                <c:pt idx="8">
                  <c:v>136.935236</c:v>
                </c:pt>
                <c:pt idx="9">
                  <c:v>127.61000799999999</c:v>
                </c:pt>
                <c:pt idx="10">
                  <c:v>88.594925000000003</c:v>
                </c:pt>
                <c:pt idx="11">
                  <c:v>118.890732</c:v>
                </c:pt>
                <c:pt idx="12">
                  <c:v>149.97032200000001</c:v>
                </c:pt>
                <c:pt idx="13">
                  <c:v>110.411591</c:v>
                </c:pt>
                <c:pt idx="14">
                  <c:v>83.938323999999994</c:v>
                </c:pt>
                <c:pt idx="15">
                  <c:v>72.365936000000005</c:v>
                </c:pt>
                <c:pt idx="16">
                  <c:v>75.448616000000001</c:v>
                </c:pt>
                <c:pt idx="17">
                  <c:v>73.825896999999998</c:v>
                </c:pt>
                <c:pt idx="18">
                  <c:v>73.632583999999994</c:v>
                </c:pt>
                <c:pt idx="19">
                  <c:v>73.005882</c:v>
                </c:pt>
                <c:pt idx="20">
                  <c:v>70.566794999999999</c:v>
                </c:pt>
                <c:pt idx="21">
                  <c:v>68.316856000000001</c:v>
                </c:pt>
                <c:pt idx="22">
                  <c:v>69.599036999999996</c:v>
                </c:pt>
                <c:pt idx="23">
                  <c:v>67.847037999999998</c:v>
                </c:pt>
                <c:pt idx="24">
                  <c:v>66.870002999999997</c:v>
                </c:pt>
                <c:pt idx="25">
                  <c:v>66.796729999999997</c:v>
                </c:pt>
                <c:pt idx="26">
                  <c:v>65.942824999999999</c:v>
                </c:pt>
                <c:pt idx="27">
                  <c:v>64.872130999999996</c:v>
                </c:pt>
                <c:pt idx="28">
                  <c:v>68.046218999999994</c:v>
                </c:pt>
                <c:pt idx="29">
                  <c:v>68.151566000000003</c:v>
                </c:pt>
                <c:pt idx="30">
                  <c:v>70.830794999999995</c:v>
                </c:pt>
                <c:pt idx="31">
                  <c:v>72.307175000000001</c:v>
                </c:pt>
                <c:pt idx="32">
                  <c:v>73.380065999999999</c:v>
                </c:pt>
                <c:pt idx="33">
                  <c:v>74.839363000000006</c:v>
                </c:pt>
                <c:pt idx="34">
                  <c:v>72.888122999999993</c:v>
                </c:pt>
                <c:pt idx="35">
                  <c:v>65.628174000000001</c:v>
                </c:pt>
                <c:pt idx="36">
                  <c:v>65.928595999999999</c:v>
                </c:pt>
                <c:pt idx="37">
                  <c:v>65.998489000000006</c:v>
                </c:pt>
                <c:pt idx="38">
                  <c:v>66.108559</c:v>
                </c:pt>
                <c:pt idx="39">
                  <c:v>66.216080000000005</c:v>
                </c:pt>
                <c:pt idx="40">
                  <c:v>66.677773000000002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West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591.61091699999997</c:v>
                </c:pt>
                <c:pt idx="1">
                  <c:v>587.63302199999998</c:v>
                </c:pt>
                <c:pt idx="2">
                  <c:v>543.24390900000003</c:v>
                </c:pt>
                <c:pt idx="3">
                  <c:v>530.210328</c:v>
                </c:pt>
                <c:pt idx="4">
                  <c:v>542.84192700000006</c:v>
                </c:pt>
                <c:pt idx="5">
                  <c:v>507.39706799999999</c:v>
                </c:pt>
                <c:pt idx="6">
                  <c:v>403.97096599999998</c:v>
                </c:pt>
                <c:pt idx="7">
                  <c:v>430.870183</c:v>
                </c:pt>
                <c:pt idx="8">
                  <c:v>418.32948599999997</c:v>
                </c:pt>
                <c:pt idx="9">
                  <c:v>385.00265300000001</c:v>
                </c:pt>
                <c:pt idx="10">
                  <c:v>303.35494999999997</c:v>
                </c:pt>
                <c:pt idx="11">
                  <c:v>341.14315800000003</c:v>
                </c:pt>
                <c:pt idx="12">
                  <c:v>322.65704299999999</c:v>
                </c:pt>
                <c:pt idx="13">
                  <c:v>285.70248400000003</c:v>
                </c:pt>
                <c:pt idx="14">
                  <c:v>265.09146099999998</c:v>
                </c:pt>
                <c:pt idx="15">
                  <c:v>224.12283300000001</c:v>
                </c:pt>
                <c:pt idx="16">
                  <c:v>225.35855100000001</c:v>
                </c:pt>
                <c:pt idx="17">
                  <c:v>219.64134200000001</c:v>
                </c:pt>
                <c:pt idx="18">
                  <c:v>224.41506999999999</c:v>
                </c:pt>
                <c:pt idx="19">
                  <c:v>228.18966699999999</c:v>
                </c:pt>
                <c:pt idx="20">
                  <c:v>234.04557800000001</c:v>
                </c:pt>
                <c:pt idx="21">
                  <c:v>231.30154400000001</c:v>
                </c:pt>
                <c:pt idx="22">
                  <c:v>224.73232999999999</c:v>
                </c:pt>
                <c:pt idx="23">
                  <c:v>225.07058699999999</c:v>
                </c:pt>
                <c:pt idx="24">
                  <c:v>220.81806900000001</c:v>
                </c:pt>
                <c:pt idx="25">
                  <c:v>217.487854</c:v>
                </c:pt>
                <c:pt idx="26">
                  <c:v>215.834869</c:v>
                </c:pt>
                <c:pt idx="27">
                  <c:v>212.798157</c:v>
                </c:pt>
                <c:pt idx="28">
                  <c:v>202.125214</c:v>
                </c:pt>
                <c:pt idx="29">
                  <c:v>201.67384300000001</c:v>
                </c:pt>
                <c:pt idx="30">
                  <c:v>195.986053</c:v>
                </c:pt>
                <c:pt idx="31">
                  <c:v>192.59491</c:v>
                </c:pt>
                <c:pt idx="32">
                  <c:v>189.90765400000001</c:v>
                </c:pt>
                <c:pt idx="33">
                  <c:v>187.11003099999999</c:v>
                </c:pt>
                <c:pt idx="34">
                  <c:v>173.58184800000001</c:v>
                </c:pt>
                <c:pt idx="35">
                  <c:v>170.50874300000001</c:v>
                </c:pt>
                <c:pt idx="36">
                  <c:v>167.78089900000001</c:v>
                </c:pt>
                <c:pt idx="37">
                  <c:v>166.85029599999999</c:v>
                </c:pt>
                <c:pt idx="38">
                  <c:v>164.90913399999999</c:v>
                </c:pt>
                <c:pt idx="39">
                  <c:v>163.07766699999999</c:v>
                </c:pt>
                <c:pt idx="40">
                  <c:v>163.413422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0632496"/>
        <c:axId val="-120618896"/>
      </c:lineChart>
      <c:catAx>
        <c:axId val="-12063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18896"/>
        <c:crosses val="autoZero"/>
        <c:auto val="1"/>
        <c:lblAlgn val="ctr"/>
        <c:lblOffset val="100"/>
        <c:tickLblSkip val="20"/>
        <c:tickMarkSkip val="10"/>
        <c:noMultiLvlLbl val="0"/>
      </c:catAx>
      <c:valAx>
        <c:axId val="-120618896"/>
        <c:scaling>
          <c:orientation val="minMax"/>
          <c:max val="1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32496"/>
        <c:crossesAt val="11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72503343002375"/>
          <c:y val="7.5106539329978961E-2"/>
          <c:w val="0.62637095390147068"/>
          <c:h val="0.82606514741277681"/>
        </c:manualLayout>
      </c:layout>
      <c:lineChart>
        <c:grouping val="standar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  <c:pt idx="30">
                  <c:v>2031</c:v>
                </c:pt>
                <c:pt idx="31">
                  <c:v>2032</c:v>
                </c:pt>
                <c:pt idx="32">
                  <c:v>2033</c:v>
                </c:pt>
                <c:pt idx="33">
                  <c:v>2034</c:v>
                </c:pt>
                <c:pt idx="34">
                  <c:v>2035</c:v>
                </c:pt>
                <c:pt idx="35">
                  <c:v>2036</c:v>
                </c:pt>
                <c:pt idx="36">
                  <c:v>2037</c:v>
                </c:pt>
                <c:pt idx="37">
                  <c:v>2038</c:v>
                </c:pt>
                <c:pt idx="38">
                  <c:v>2039</c:v>
                </c:pt>
                <c:pt idx="39">
                  <c:v>2040</c:v>
                </c:pt>
                <c:pt idx="40">
                  <c:v>2041</c:v>
                </c:pt>
                <c:pt idx="41">
                  <c:v>2042</c:v>
                </c:pt>
                <c:pt idx="42">
                  <c:v>2043</c:v>
                </c:pt>
                <c:pt idx="43">
                  <c:v>2044</c:v>
                </c:pt>
                <c:pt idx="44">
                  <c:v>2045</c:v>
                </c:pt>
                <c:pt idx="45">
                  <c:v>2046</c:v>
                </c:pt>
                <c:pt idx="46">
                  <c:v>2047</c:v>
                </c:pt>
                <c:pt idx="47">
                  <c:v>2048</c:v>
                </c:pt>
                <c:pt idx="48">
                  <c:v>2049</c:v>
                </c:pt>
                <c:pt idx="49">
                  <c:v>2050</c:v>
                </c:pt>
              </c:numCache>
            </c:num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1125.9349199999999</c:v>
                </c:pt>
                <c:pt idx="1">
                  <c:v>1093.295067</c:v>
                </c:pt>
                <c:pt idx="2">
                  <c:v>1070.764044</c:v>
                </c:pt>
                <c:pt idx="3">
                  <c:v>1111.1091530000001</c:v>
                </c:pt>
                <c:pt idx="4">
                  <c:v>1130.801725</c:v>
                </c:pt>
                <c:pt idx="5">
                  <c:v>1161.9973339999999</c:v>
                </c:pt>
                <c:pt idx="6">
                  <c:v>1145.479836</c:v>
                </c:pt>
                <c:pt idx="7">
                  <c:v>1170.4011310000001</c:v>
                </c:pt>
                <c:pt idx="8">
                  <c:v>1072.235842</c:v>
                </c:pt>
                <c:pt idx="9">
                  <c:v>1082.5114160000001</c:v>
                </c:pt>
                <c:pt idx="10">
                  <c:v>1093.977097</c:v>
                </c:pt>
                <c:pt idx="11">
                  <c:v>1015.13468</c:v>
                </c:pt>
                <c:pt idx="12">
                  <c:v>982.87550999999996</c:v>
                </c:pt>
                <c:pt idx="13">
                  <c:v>998.42514900000003</c:v>
                </c:pt>
                <c:pt idx="14">
                  <c:v>895.55681700000002</c:v>
                </c:pt>
                <c:pt idx="15">
                  <c:v>727.51362400000005</c:v>
                </c:pt>
                <c:pt idx="16">
                  <c:v>773.910529</c:v>
                </c:pt>
                <c:pt idx="17">
                  <c:v>755.44152199999996</c:v>
                </c:pt>
                <c:pt idx="18">
                  <c:v>705.81759799999998</c:v>
                </c:pt>
                <c:pt idx="19">
                  <c:v>520.74865699999998</c:v>
                </c:pt>
                <c:pt idx="20">
                  <c:v>614.60040300000003</c:v>
                </c:pt>
                <c:pt idx="21">
                  <c:v>653.09161400000005</c:v>
                </c:pt>
                <c:pt idx="22">
                  <c:v>595.58209199999999</c:v>
                </c:pt>
                <c:pt idx="23">
                  <c:v>548.394226</c:v>
                </c:pt>
                <c:pt idx="24">
                  <c:v>499.33407599999998</c:v>
                </c:pt>
                <c:pt idx="25">
                  <c:v>509.03445399999998</c:v>
                </c:pt>
                <c:pt idx="26">
                  <c:v>496.187164</c:v>
                </c:pt>
                <c:pt idx="27">
                  <c:v>499.88855000000001</c:v>
                </c:pt>
                <c:pt idx="28">
                  <c:v>500.06964099999999</c:v>
                </c:pt>
                <c:pt idx="29">
                  <c:v>495.48449699999998</c:v>
                </c:pt>
                <c:pt idx="30">
                  <c:v>488.61926299999999</c:v>
                </c:pt>
                <c:pt idx="31">
                  <c:v>484.64193699999998</c:v>
                </c:pt>
                <c:pt idx="32">
                  <c:v>480.13799999999998</c:v>
                </c:pt>
                <c:pt idx="33">
                  <c:v>479.23318499999999</c:v>
                </c:pt>
                <c:pt idx="34">
                  <c:v>473.02716099999998</c:v>
                </c:pt>
                <c:pt idx="35">
                  <c:v>469.79690599999998</c:v>
                </c:pt>
                <c:pt idx="36">
                  <c:v>464.29675300000002</c:v>
                </c:pt>
                <c:pt idx="37">
                  <c:v>453.17181399999998</c:v>
                </c:pt>
                <c:pt idx="38">
                  <c:v>447.88681000000003</c:v>
                </c:pt>
                <c:pt idx="39">
                  <c:v>446.60144000000003</c:v>
                </c:pt>
                <c:pt idx="40">
                  <c:v>444.45495599999998</c:v>
                </c:pt>
                <c:pt idx="41">
                  <c:v>444.50097699999998</c:v>
                </c:pt>
                <c:pt idx="42">
                  <c:v>440.93264799999997</c:v>
                </c:pt>
                <c:pt idx="43">
                  <c:v>438.73123199999998</c:v>
                </c:pt>
                <c:pt idx="44">
                  <c:v>430.891144</c:v>
                </c:pt>
                <c:pt idx="45">
                  <c:v>428.739349</c:v>
                </c:pt>
                <c:pt idx="46">
                  <c:v>428.43902600000001</c:v>
                </c:pt>
                <c:pt idx="47">
                  <c:v>430.71475199999998</c:v>
                </c:pt>
                <c:pt idx="48">
                  <c:v>430.85513300000002</c:v>
                </c:pt>
                <c:pt idx="49">
                  <c:v>432.33505200000002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Appalacia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  <c:pt idx="30">
                  <c:v>2031</c:v>
                </c:pt>
                <c:pt idx="31">
                  <c:v>2032</c:v>
                </c:pt>
                <c:pt idx="32">
                  <c:v>2033</c:v>
                </c:pt>
                <c:pt idx="33">
                  <c:v>2034</c:v>
                </c:pt>
                <c:pt idx="34">
                  <c:v>2035</c:v>
                </c:pt>
                <c:pt idx="35">
                  <c:v>2036</c:v>
                </c:pt>
                <c:pt idx="36">
                  <c:v>2037</c:v>
                </c:pt>
                <c:pt idx="37">
                  <c:v>2038</c:v>
                </c:pt>
                <c:pt idx="38">
                  <c:v>2039</c:v>
                </c:pt>
                <c:pt idx="39">
                  <c:v>2040</c:v>
                </c:pt>
                <c:pt idx="40">
                  <c:v>2041</c:v>
                </c:pt>
                <c:pt idx="41">
                  <c:v>2042</c:v>
                </c:pt>
                <c:pt idx="42">
                  <c:v>2043</c:v>
                </c:pt>
                <c:pt idx="43">
                  <c:v>2044</c:v>
                </c:pt>
                <c:pt idx="44">
                  <c:v>2045</c:v>
                </c:pt>
                <c:pt idx="45">
                  <c:v>2046</c:v>
                </c:pt>
                <c:pt idx="46">
                  <c:v>2047</c:v>
                </c:pt>
                <c:pt idx="47">
                  <c:v>2048</c:v>
                </c:pt>
                <c:pt idx="48">
                  <c:v>2049</c:v>
                </c:pt>
                <c:pt idx="49">
                  <c:v>2050</c:v>
                </c:pt>
              </c:numCache>
            </c:num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431.16531500000002</c:v>
                </c:pt>
                <c:pt idx="1">
                  <c:v>396.22648800000002</c:v>
                </c:pt>
                <c:pt idx="2">
                  <c:v>376.07137799999998</c:v>
                </c:pt>
                <c:pt idx="3">
                  <c:v>389.88422200000002</c:v>
                </c:pt>
                <c:pt idx="4">
                  <c:v>396.666493</c:v>
                </c:pt>
                <c:pt idx="5">
                  <c:v>391.15938</c:v>
                </c:pt>
                <c:pt idx="6">
                  <c:v>377.80041499999999</c:v>
                </c:pt>
                <c:pt idx="7">
                  <c:v>390.217645</c:v>
                </c:pt>
                <c:pt idx="8">
                  <c:v>341.44336900000002</c:v>
                </c:pt>
                <c:pt idx="9">
                  <c:v>335.24771900000002</c:v>
                </c:pt>
                <c:pt idx="10">
                  <c:v>336.01718499999998</c:v>
                </c:pt>
                <c:pt idx="11">
                  <c:v>291.92934200000002</c:v>
                </c:pt>
                <c:pt idx="12">
                  <c:v>269.67150500000002</c:v>
                </c:pt>
                <c:pt idx="13">
                  <c:v>266.97878200000002</c:v>
                </c:pt>
                <c:pt idx="14">
                  <c:v>220.730121</c:v>
                </c:pt>
                <c:pt idx="15">
                  <c:v>179.62550400000001</c:v>
                </c:pt>
                <c:pt idx="16">
                  <c:v>197.84586899999999</c:v>
                </c:pt>
                <c:pt idx="17">
                  <c:v>200.17679999999999</c:v>
                </c:pt>
                <c:pt idx="18">
                  <c:v>193.204937</c:v>
                </c:pt>
                <c:pt idx="19">
                  <c:v>134.71459999999999</c:v>
                </c:pt>
                <c:pt idx="20">
                  <c:v>148.04480000000001</c:v>
                </c:pt>
                <c:pt idx="21">
                  <c:v>156.829117</c:v>
                </c:pt>
                <c:pt idx="22">
                  <c:v>156.43383800000001</c:v>
                </c:pt>
                <c:pt idx="23">
                  <c:v>136.02728300000001</c:v>
                </c:pt>
                <c:pt idx="24">
                  <c:v>131.340012</c:v>
                </c:pt>
                <c:pt idx="25">
                  <c:v>132.58270300000001</c:v>
                </c:pt>
                <c:pt idx="26">
                  <c:v>131.55143699999999</c:v>
                </c:pt>
                <c:pt idx="27">
                  <c:v>130.95855700000001</c:v>
                </c:pt>
                <c:pt idx="28">
                  <c:v>127.395844</c:v>
                </c:pt>
                <c:pt idx="29">
                  <c:v>126.32891100000001</c:v>
                </c:pt>
                <c:pt idx="30">
                  <c:v>126.183899</c:v>
                </c:pt>
                <c:pt idx="31">
                  <c:v>127.40467099999999</c:v>
                </c:pt>
                <c:pt idx="32">
                  <c:v>125.80297899999999</c:v>
                </c:pt>
                <c:pt idx="33">
                  <c:v>125.082718</c:v>
                </c:pt>
                <c:pt idx="34">
                  <c:v>124.035614</c:v>
                </c:pt>
                <c:pt idx="35">
                  <c:v>122.25322</c:v>
                </c:pt>
                <c:pt idx="36">
                  <c:v>121.294968</c:v>
                </c:pt>
                <c:pt idx="37">
                  <c:v>121.702187</c:v>
                </c:pt>
                <c:pt idx="38">
                  <c:v>120.590317</c:v>
                </c:pt>
                <c:pt idx="39">
                  <c:v>122.225433</c:v>
                </c:pt>
                <c:pt idx="40">
                  <c:v>120.813828</c:v>
                </c:pt>
                <c:pt idx="41">
                  <c:v>121.891335</c:v>
                </c:pt>
                <c:pt idx="42">
                  <c:v>122.02958700000001</c:v>
                </c:pt>
                <c:pt idx="43">
                  <c:v>121.246269</c:v>
                </c:pt>
                <c:pt idx="44">
                  <c:v>121.680283</c:v>
                </c:pt>
                <c:pt idx="45">
                  <c:v>122.143311</c:v>
                </c:pt>
                <c:pt idx="46">
                  <c:v>122.09996</c:v>
                </c:pt>
                <c:pt idx="47">
                  <c:v>122.041138</c:v>
                </c:pt>
                <c:pt idx="48">
                  <c:v>122.228302</c:v>
                </c:pt>
                <c:pt idx="49">
                  <c:v>123.520988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Interior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  <c:pt idx="30">
                  <c:v>2031</c:v>
                </c:pt>
                <c:pt idx="31">
                  <c:v>2032</c:v>
                </c:pt>
                <c:pt idx="32">
                  <c:v>2033</c:v>
                </c:pt>
                <c:pt idx="33">
                  <c:v>2034</c:v>
                </c:pt>
                <c:pt idx="34">
                  <c:v>2035</c:v>
                </c:pt>
                <c:pt idx="35">
                  <c:v>2036</c:v>
                </c:pt>
                <c:pt idx="36">
                  <c:v>2037</c:v>
                </c:pt>
                <c:pt idx="37">
                  <c:v>2038</c:v>
                </c:pt>
                <c:pt idx="38">
                  <c:v>2039</c:v>
                </c:pt>
                <c:pt idx="39">
                  <c:v>2040</c:v>
                </c:pt>
                <c:pt idx="40">
                  <c:v>2041</c:v>
                </c:pt>
                <c:pt idx="41">
                  <c:v>2042</c:v>
                </c:pt>
                <c:pt idx="42">
                  <c:v>2043</c:v>
                </c:pt>
                <c:pt idx="43">
                  <c:v>2044</c:v>
                </c:pt>
                <c:pt idx="44">
                  <c:v>2045</c:v>
                </c:pt>
                <c:pt idx="45">
                  <c:v>2046</c:v>
                </c:pt>
                <c:pt idx="46">
                  <c:v>2047</c:v>
                </c:pt>
                <c:pt idx="47">
                  <c:v>2048</c:v>
                </c:pt>
                <c:pt idx="48">
                  <c:v>2049</c:v>
                </c:pt>
                <c:pt idx="49">
                  <c:v>2050</c:v>
                </c:pt>
              </c:numCache>
            </c:numRef>
          </c:cat>
          <c:val>
            <c:numRef>
              <c:f>Sheet1!$D$2:$D$51</c:f>
              <c:numCache>
                <c:formatCode>General</c:formatCode>
                <c:ptCount val="50"/>
                <c:pt idx="0">
                  <c:v>146.89044699999999</c:v>
                </c:pt>
                <c:pt idx="1">
                  <c:v>146.622468</c:v>
                </c:pt>
                <c:pt idx="2">
                  <c:v>145.99155999999999</c:v>
                </c:pt>
                <c:pt idx="3">
                  <c:v>146.03849099999999</c:v>
                </c:pt>
                <c:pt idx="4">
                  <c:v>149.16515200000001</c:v>
                </c:pt>
                <c:pt idx="5">
                  <c:v>151.38901000000001</c:v>
                </c:pt>
                <c:pt idx="6">
                  <c:v>146.66760600000001</c:v>
                </c:pt>
                <c:pt idx="7">
                  <c:v>146.58605399999999</c:v>
                </c:pt>
                <c:pt idx="8">
                  <c:v>145.81143</c:v>
                </c:pt>
                <c:pt idx="9">
                  <c:v>155.65278000000001</c:v>
                </c:pt>
                <c:pt idx="10">
                  <c:v>170.32688999999999</c:v>
                </c:pt>
                <c:pt idx="11">
                  <c:v>179.96142900000001</c:v>
                </c:pt>
                <c:pt idx="12">
                  <c:v>182.99367699999999</c:v>
                </c:pt>
                <c:pt idx="13">
                  <c:v>188.60444000000001</c:v>
                </c:pt>
                <c:pt idx="14">
                  <c:v>167.42962800000001</c:v>
                </c:pt>
                <c:pt idx="15">
                  <c:v>143.91715400000001</c:v>
                </c:pt>
                <c:pt idx="16">
                  <c:v>145.19447700000001</c:v>
                </c:pt>
                <c:pt idx="17">
                  <c:v>136.935236</c:v>
                </c:pt>
                <c:pt idx="18">
                  <c:v>127.61000799999999</c:v>
                </c:pt>
                <c:pt idx="19">
                  <c:v>88.374329000000003</c:v>
                </c:pt>
                <c:pt idx="20">
                  <c:v>110.895714</c:v>
                </c:pt>
                <c:pt idx="21">
                  <c:v>150.44816599999999</c:v>
                </c:pt>
                <c:pt idx="22">
                  <c:v>132.77705399999999</c:v>
                </c:pt>
                <c:pt idx="23">
                  <c:v>119.275009</c:v>
                </c:pt>
                <c:pt idx="24">
                  <c:v>99.054001</c:v>
                </c:pt>
                <c:pt idx="25">
                  <c:v>101.460251</c:v>
                </c:pt>
                <c:pt idx="26">
                  <c:v>97.048630000000003</c:v>
                </c:pt>
                <c:pt idx="27">
                  <c:v>95.069939000000005</c:v>
                </c:pt>
                <c:pt idx="28">
                  <c:v>91.908637999999996</c:v>
                </c:pt>
                <c:pt idx="29">
                  <c:v>87.388382000000007</c:v>
                </c:pt>
                <c:pt idx="30">
                  <c:v>86.528785999999997</c:v>
                </c:pt>
                <c:pt idx="31">
                  <c:v>86.630447000000004</c:v>
                </c:pt>
                <c:pt idx="32">
                  <c:v>84.491569999999996</c:v>
                </c:pt>
                <c:pt idx="33">
                  <c:v>83.737572</c:v>
                </c:pt>
                <c:pt idx="34">
                  <c:v>84.721862999999999</c:v>
                </c:pt>
                <c:pt idx="35">
                  <c:v>88.079102000000006</c:v>
                </c:pt>
                <c:pt idx="36">
                  <c:v>91.354979999999998</c:v>
                </c:pt>
                <c:pt idx="37">
                  <c:v>94.876464999999996</c:v>
                </c:pt>
                <c:pt idx="38">
                  <c:v>96.030913999999996</c:v>
                </c:pt>
                <c:pt idx="39">
                  <c:v>97.881882000000004</c:v>
                </c:pt>
                <c:pt idx="40">
                  <c:v>98.298148999999995</c:v>
                </c:pt>
                <c:pt idx="41">
                  <c:v>98.018874999999994</c:v>
                </c:pt>
                <c:pt idx="42">
                  <c:v>97.790183999999996</c:v>
                </c:pt>
                <c:pt idx="43">
                  <c:v>97.462615999999997</c:v>
                </c:pt>
                <c:pt idx="44">
                  <c:v>98.368003999999999</c:v>
                </c:pt>
                <c:pt idx="45">
                  <c:v>99.671852000000001</c:v>
                </c:pt>
                <c:pt idx="46">
                  <c:v>101.084503</c:v>
                </c:pt>
                <c:pt idx="47">
                  <c:v>102.894226</c:v>
                </c:pt>
                <c:pt idx="48">
                  <c:v>104.147537</c:v>
                </c:pt>
                <c:pt idx="49">
                  <c:v>104.252548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West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  <c:pt idx="30">
                  <c:v>2031</c:v>
                </c:pt>
                <c:pt idx="31">
                  <c:v>2032</c:v>
                </c:pt>
                <c:pt idx="32">
                  <c:v>2033</c:v>
                </c:pt>
                <c:pt idx="33">
                  <c:v>2034</c:v>
                </c:pt>
                <c:pt idx="34">
                  <c:v>2035</c:v>
                </c:pt>
                <c:pt idx="35">
                  <c:v>2036</c:v>
                </c:pt>
                <c:pt idx="36">
                  <c:v>2037</c:v>
                </c:pt>
                <c:pt idx="37">
                  <c:v>2038</c:v>
                </c:pt>
                <c:pt idx="38">
                  <c:v>2039</c:v>
                </c:pt>
                <c:pt idx="39">
                  <c:v>2040</c:v>
                </c:pt>
                <c:pt idx="40">
                  <c:v>2041</c:v>
                </c:pt>
                <c:pt idx="41">
                  <c:v>2042</c:v>
                </c:pt>
                <c:pt idx="42">
                  <c:v>2043</c:v>
                </c:pt>
                <c:pt idx="43">
                  <c:v>2044</c:v>
                </c:pt>
                <c:pt idx="44">
                  <c:v>2045</c:v>
                </c:pt>
                <c:pt idx="45">
                  <c:v>2046</c:v>
                </c:pt>
                <c:pt idx="46">
                  <c:v>2047</c:v>
                </c:pt>
                <c:pt idx="47">
                  <c:v>2048</c:v>
                </c:pt>
                <c:pt idx="48">
                  <c:v>2049</c:v>
                </c:pt>
                <c:pt idx="49">
                  <c:v>2050</c:v>
                </c:pt>
              </c:numCache>
            </c:numRef>
          </c:cat>
          <c:val>
            <c:numRef>
              <c:f>Sheet1!$E$2:$E$51</c:f>
              <c:numCache>
                <c:formatCode>General</c:formatCode>
                <c:ptCount val="50"/>
                <c:pt idx="0">
                  <c:v>547.87915799999996</c:v>
                </c:pt>
                <c:pt idx="1">
                  <c:v>550.44611099999997</c:v>
                </c:pt>
                <c:pt idx="2">
                  <c:v>548.70110599999998</c:v>
                </c:pt>
                <c:pt idx="3">
                  <c:v>575.18643999999995</c:v>
                </c:pt>
                <c:pt idx="4">
                  <c:v>584.97008000000005</c:v>
                </c:pt>
                <c:pt idx="5">
                  <c:v>619.44894399999998</c:v>
                </c:pt>
                <c:pt idx="6">
                  <c:v>621.01181499999996</c:v>
                </c:pt>
                <c:pt idx="7">
                  <c:v>633.59743200000003</c:v>
                </c:pt>
                <c:pt idx="8">
                  <c:v>584.981043</c:v>
                </c:pt>
                <c:pt idx="9">
                  <c:v>591.61091699999997</c:v>
                </c:pt>
                <c:pt idx="10">
                  <c:v>587.63302199999998</c:v>
                </c:pt>
                <c:pt idx="11">
                  <c:v>543.24390900000003</c:v>
                </c:pt>
                <c:pt idx="12">
                  <c:v>530.210328</c:v>
                </c:pt>
                <c:pt idx="13">
                  <c:v>542.84192700000006</c:v>
                </c:pt>
                <c:pt idx="14">
                  <c:v>507.39706799999999</c:v>
                </c:pt>
                <c:pt idx="15">
                  <c:v>403.97096599999998</c:v>
                </c:pt>
                <c:pt idx="16">
                  <c:v>430.870183</c:v>
                </c:pt>
                <c:pt idx="17">
                  <c:v>418.32948599999997</c:v>
                </c:pt>
                <c:pt idx="18">
                  <c:v>385.00265300000001</c:v>
                </c:pt>
                <c:pt idx="19">
                  <c:v>297.65966800000001</c:v>
                </c:pt>
                <c:pt idx="20">
                  <c:v>355.65988199999998</c:v>
                </c:pt>
                <c:pt idx="21">
                  <c:v>345.814301</c:v>
                </c:pt>
                <c:pt idx="22">
                  <c:v>306.37124599999999</c:v>
                </c:pt>
                <c:pt idx="23">
                  <c:v>293.09197999999998</c:v>
                </c:pt>
                <c:pt idx="24">
                  <c:v>268.94009399999999</c:v>
                </c:pt>
                <c:pt idx="25">
                  <c:v>274.99145499999997</c:v>
                </c:pt>
                <c:pt idx="26">
                  <c:v>267.58709700000003</c:v>
                </c:pt>
                <c:pt idx="27">
                  <c:v>273.86004600000001</c:v>
                </c:pt>
                <c:pt idx="28">
                  <c:v>280.76516700000002</c:v>
                </c:pt>
                <c:pt idx="29">
                  <c:v>281.76718099999999</c:v>
                </c:pt>
                <c:pt idx="30">
                  <c:v>275.90655500000003</c:v>
                </c:pt>
                <c:pt idx="31">
                  <c:v>270.60678100000001</c:v>
                </c:pt>
                <c:pt idx="32">
                  <c:v>269.843414</c:v>
                </c:pt>
                <c:pt idx="33">
                  <c:v>270.41290300000003</c:v>
                </c:pt>
                <c:pt idx="34">
                  <c:v>264.26971400000002</c:v>
                </c:pt>
                <c:pt idx="35">
                  <c:v>259.464539</c:v>
                </c:pt>
                <c:pt idx="36">
                  <c:v>251.646805</c:v>
                </c:pt>
                <c:pt idx="37">
                  <c:v>236.59314000000001</c:v>
                </c:pt>
                <c:pt idx="38">
                  <c:v>231.26561000000001</c:v>
                </c:pt>
                <c:pt idx="39">
                  <c:v>226.49417099999999</c:v>
                </c:pt>
                <c:pt idx="40">
                  <c:v>225.34300200000001</c:v>
                </c:pt>
                <c:pt idx="41">
                  <c:v>224.590744</c:v>
                </c:pt>
                <c:pt idx="42">
                  <c:v>221.11283900000001</c:v>
                </c:pt>
                <c:pt idx="43">
                  <c:v>220.02233899999999</c:v>
                </c:pt>
                <c:pt idx="44">
                  <c:v>210.84286499999999</c:v>
                </c:pt>
                <c:pt idx="45">
                  <c:v>206.924149</c:v>
                </c:pt>
                <c:pt idx="46">
                  <c:v>205.25456199999999</c:v>
                </c:pt>
                <c:pt idx="47">
                  <c:v>205.77937299999999</c:v>
                </c:pt>
                <c:pt idx="48">
                  <c:v>204.47924800000001</c:v>
                </c:pt>
                <c:pt idx="49">
                  <c:v>204.56152299999999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0610192"/>
        <c:axId val="-120606384"/>
      </c:lineChart>
      <c:dateAx>
        <c:axId val="-120610192"/>
        <c:scaling>
          <c:orientation val="minMax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06384"/>
        <c:crosses val="autoZero"/>
        <c:auto val="1"/>
        <c:lblOffset val="100"/>
        <c:baseTimeUnit val="days"/>
        <c:majorUnit val="20"/>
        <c:majorTimeUnit val="days"/>
        <c:minorUnit val="10"/>
        <c:minorTimeUnit val="days"/>
      </c:dateAx>
      <c:valAx>
        <c:axId val="-120606384"/>
        <c:scaling>
          <c:orientation val="minMax"/>
          <c:max val="1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10192"/>
        <c:crossesAt val="11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58430196225475E-2"/>
          <c:y val="0.11003023556582286"/>
          <c:w val="0.64950193725784278"/>
          <c:h val="0.750422248594372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advanced combined cycle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13">
                  <c:v>0.58627244859329042</c:v>
                </c:pt>
                <c:pt idx="14">
                  <c:v>0.65601399608165234</c:v>
                </c:pt>
                <c:pt idx="15">
                  <c:v>0.65627808403236254</c:v>
                </c:pt>
                <c:pt idx="16">
                  <c:v>0.72450129181228828</c:v>
                </c:pt>
                <c:pt idx="17">
                  <c:v>0.79292665210293367</c:v>
                </c:pt>
                <c:pt idx="18">
                  <c:v>0.82388223448933107</c:v>
                </c:pt>
                <c:pt idx="19">
                  <c:v>0.82187197967305892</c:v>
                </c:pt>
                <c:pt idx="20">
                  <c:v>0.82699514074123059</c:v>
                </c:pt>
                <c:pt idx="21">
                  <c:v>0.81445393959482359</c:v>
                </c:pt>
                <c:pt idx="22">
                  <c:v>0.80753013128642337</c:v>
                </c:pt>
                <c:pt idx="23">
                  <c:v>0.8131123504887614</c:v>
                </c:pt>
                <c:pt idx="24">
                  <c:v>0.80590243322816646</c:v>
                </c:pt>
                <c:pt idx="25">
                  <c:v>0.79907883949691982</c:v>
                </c:pt>
                <c:pt idx="26">
                  <c:v>0.80150027944599167</c:v>
                </c:pt>
                <c:pt idx="27">
                  <c:v>0.79704950719881473</c:v>
                </c:pt>
                <c:pt idx="28">
                  <c:v>0.79363529639046559</c:v>
                </c:pt>
                <c:pt idx="29">
                  <c:v>0.79414838201467863</c:v>
                </c:pt>
                <c:pt idx="30">
                  <c:v>0.78730410577708965</c:v>
                </c:pt>
                <c:pt idx="31">
                  <c:v>0.78893698861342765</c:v>
                </c:pt>
                <c:pt idx="32">
                  <c:v>0.79436672223741189</c:v>
                </c:pt>
                <c:pt idx="33">
                  <c:v>0.78846795445850359</c:v>
                </c:pt>
                <c:pt idx="34">
                  <c:v>0.78606128117922047</c:v>
                </c:pt>
                <c:pt idx="35">
                  <c:v>0.77881065049143372</c:v>
                </c:pt>
                <c:pt idx="36">
                  <c:v>0.77381268630141931</c:v>
                </c:pt>
                <c:pt idx="37">
                  <c:v>0.76231972117004787</c:v>
                </c:pt>
                <c:pt idx="38">
                  <c:v>0.74722901473082848</c:v>
                </c:pt>
                <c:pt idx="39">
                  <c:v>0.7416714655586194</c:v>
                </c:pt>
                <c:pt idx="40">
                  <c:v>0.73926497826772097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conventional combined cycle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0.42788563093051118</c:v>
                </c:pt>
                <c:pt idx="1">
                  <c:v>0.42604893965428081</c:v>
                </c:pt>
                <c:pt idx="2">
                  <c:v>0.5108670094573794</c:v>
                </c:pt>
                <c:pt idx="3">
                  <c:v>0.47034093107102759</c:v>
                </c:pt>
                <c:pt idx="4">
                  <c:v>0.46071549022375718</c:v>
                </c:pt>
                <c:pt idx="5">
                  <c:v>0.53882298200699652</c:v>
                </c:pt>
                <c:pt idx="6">
                  <c:v>0.53772589087929168</c:v>
                </c:pt>
                <c:pt idx="7">
                  <c:v>0.49765787171918902</c:v>
                </c:pt>
                <c:pt idx="8">
                  <c:v>0.52397780236396463</c:v>
                </c:pt>
                <c:pt idx="9">
                  <c:v>0.56136689553670538</c:v>
                </c:pt>
                <c:pt idx="10">
                  <c:v>0.59366102326598191</c:v>
                </c:pt>
                <c:pt idx="11">
                  <c:v>0.51871638759079286</c:v>
                </c:pt>
                <c:pt idx="12">
                  <c:v>0.49652276535217332</c:v>
                </c:pt>
                <c:pt idx="13">
                  <c:v>0.51188577236209543</c:v>
                </c:pt>
                <c:pt idx="14">
                  <c:v>0.49754626221447112</c:v>
                </c:pt>
                <c:pt idx="15">
                  <c:v>0.48843707859555319</c:v>
                </c:pt>
                <c:pt idx="16">
                  <c:v>0.46963662078970869</c:v>
                </c:pt>
                <c:pt idx="17">
                  <c:v>0.45157604654530331</c:v>
                </c:pt>
                <c:pt idx="18">
                  <c:v>0.43163469707906721</c:v>
                </c:pt>
                <c:pt idx="19">
                  <c:v>0.42302089522616448</c:v>
                </c:pt>
                <c:pt idx="20">
                  <c:v>0.40867953714763711</c:v>
                </c:pt>
                <c:pt idx="21">
                  <c:v>0.40046254281958349</c:v>
                </c:pt>
                <c:pt idx="22">
                  <c:v>0.39184510164444619</c:v>
                </c:pt>
                <c:pt idx="23">
                  <c:v>0.38251804358957342</c:v>
                </c:pt>
                <c:pt idx="24">
                  <c:v>0.37608239865747412</c:v>
                </c:pt>
                <c:pt idx="25">
                  <c:v>0.36171287194002638</c:v>
                </c:pt>
                <c:pt idx="26">
                  <c:v>0.35539025546887371</c:v>
                </c:pt>
                <c:pt idx="27">
                  <c:v>0.35335638472909098</c:v>
                </c:pt>
                <c:pt idx="28">
                  <c:v>0.35432327113027179</c:v>
                </c:pt>
                <c:pt idx="29">
                  <c:v>0.35618389459043093</c:v>
                </c:pt>
                <c:pt idx="30">
                  <c:v>0.35434157217808537</c:v>
                </c:pt>
                <c:pt idx="31">
                  <c:v>0.35039511813757379</c:v>
                </c:pt>
                <c:pt idx="32">
                  <c:v>0.35049422838709332</c:v>
                </c:pt>
                <c:pt idx="33">
                  <c:v>0.34888001955573378</c:v>
                </c:pt>
                <c:pt idx="34">
                  <c:v>0.34804113626017058</c:v>
                </c:pt>
                <c:pt idx="35">
                  <c:v>0.34687042422251452</c:v>
                </c:pt>
                <c:pt idx="36">
                  <c:v>0.3435418807010982</c:v>
                </c:pt>
                <c:pt idx="37">
                  <c:v>0.3412313729955852</c:v>
                </c:pt>
                <c:pt idx="38">
                  <c:v>0.34017783352070352</c:v>
                </c:pt>
                <c:pt idx="39">
                  <c:v>0.33164556272899748</c:v>
                </c:pt>
                <c:pt idx="40">
                  <c:v>0.32672037985826641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combustion turbine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5.3142903877194898E-2</c:v>
                </c:pt>
                <c:pt idx="1">
                  <c:v>4.9904800619417031E-2</c:v>
                </c:pt>
                <c:pt idx="2">
                  <c:v>5.8572759681788447E-2</c:v>
                </c:pt>
                <c:pt idx="3">
                  <c:v>4.6543105713678451E-2</c:v>
                </c:pt>
                <c:pt idx="4">
                  <c:v>4.8739600464914143E-2</c:v>
                </c:pt>
                <c:pt idx="5">
                  <c:v>6.3208270612555142E-2</c:v>
                </c:pt>
                <c:pt idx="6">
                  <c:v>7.3033330814250882E-2</c:v>
                </c:pt>
                <c:pt idx="7">
                  <c:v>6.3708580844815399E-2</c:v>
                </c:pt>
                <c:pt idx="8">
                  <c:v>8.1748315985492453E-2</c:v>
                </c:pt>
                <c:pt idx="9">
                  <c:v>7.6928728863074655E-2</c:v>
                </c:pt>
                <c:pt idx="10">
                  <c:v>5.2660920804821647E-2</c:v>
                </c:pt>
                <c:pt idx="11">
                  <c:v>4.1993635382710719E-2</c:v>
                </c:pt>
                <c:pt idx="12">
                  <c:v>4.232646579387838E-2</c:v>
                </c:pt>
                <c:pt idx="13">
                  <c:v>4.4679540607891893E-2</c:v>
                </c:pt>
                <c:pt idx="14">
                  <c:v>4.2806627331725661E-2</c:v>
                </c:pt>
                <c:pt idx="15">
                  <c:v>4.162562259362964E-2</c:v>
                </c:pt>
                <c:pt idx="16">
                  <c:v>3.9439957344436422E-2</c:v>
                </c:pt>
                <c:pt idx="17">
                  <c:v>3.626427818582284E-2</c:v>
                </c:pt>
                <c:pt idx="18">
                  <c:v>3.4302711616107921E-2</c:v>
                </c:pt>
                <c:pt idx="19">
                  <c:v>3.3753459941034319E-2</c:v>
                </c:pt>
                <c:pt idx="20">
                  <c:v>3.3443102066358303E-2</c:v>
                </c:pt>
                <c:pt idx="21">
                  <c:v>3.2768943961684727E-2</c:v>
                </c:pt>
                <c:pt idx="22">
                  <c:v>3.1872114052548722E-2</c:v>
                </c:pt>
                <c:pt idx="23">
                  <c:v>3.1643563879986188E-2</c:v>
                </c:pt>
                <c:pt idx="24">
                  <c:v>3.120275422917022E-2</c:v>
                </c:pt>
                <c:pt idx="25">
                  <c:v>3.0835830205518219E-2</c:v>
                </c:pt>
                <c:pt idx="26">
                  <c:v>3.02475770510627E-2</c:v>
                </c:pt>
                <c:pt idx="27">
                  <c:v>2.9472553737086429E-2</c:v>
                </c:pt>
                <c:pt idx="28">
                  <c:v>2.9164551926718411E-2</c:v>
                </c:pt>
                <c:pt idx="29">
                  <c:v>2.9170922986098989E-2</c:v>
                </c:pt>
                <c:pt idx="30">
                  <c:v>2.929088751991972E-2</c:v>
                </c:pt>
                <c:pt idx="31">
                  <c:v>2.8786147224322961E-2</c:v>
                </c:pt>
                <c:pt idx="32">
                  <c:v>2.873730307950997E-2</c:v>
                </c:pt>
                <c:pt idx="33">
                  <c:v>2.8875297363491849E-2</c:v>
                </c:pt>
                <c:pt idx="34">
                  <c:v>2.847252479952438E-2</c:v>
                </c:pt>
                <c:pt idx="35">
                  <c:v>2.8655785541271111E-2</c:v>
                </c:pt>
                <c:pt idx="36">
                  <c:v>2.863460816090892E-2</c:v>
                </c:pt>
                <c:pt idx="37">
                  <c:v>2.8289652031741729E-2</c:v>
                </c:pt>
                <c:pt idx="38">
                  <c:v>2.8054961839122629E-2</c:v>
                </c:pt>
                <c:pt idx="39">
                  <c:v>2.7869035292093471E-2</c:v>
                </c:pt>
                <c:pt idx="40">
                  <c:v>2.8191634790738839E-2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oil and natural gas steam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0.1118057831798661</c:v>
                </c:pt>
                <c:pt idx="1">
                  <c:v>0.1110173218812663</c:v>
                </c:pt>
                <c:pt idx="2">
                  <c:v>0.11468848401111401</c:v>
                </c:pt>
                <c:pt idx="3">
                  <c:v>9.9940753412234962E-2</c:v>
                </c:pt>
                <c:pt idx="4">
                  <c:v>9.3757713355911321E-2</c:v>
                </c:pt>
                <c:pt idx="5">
                  <c:v>0.1096668995278742</c:v>
                </c:pt>
                <c:pt idx="6">
                  <c:v>0.1184331381038351</c:v>
                </c:pt>
                <c:pt idx="7">
                  <c:v>9.9804668483302508E-2</c:v>
                </c:pt>
                <c:pt idx="8">
                  <c:v>0.12918050272176579</c:v>
                </c:pt>
                <c:pt idx="9">
                  <c:v>0.13724935566817351</c:v>
                </c:pt>
                <c:pt idx="10">
                  <c:v>0.1159899725355043</c:v>
                </c:pt>
                <c:pt idx="11">
                  <c:v>4.4981638170367461E-2</c:v>
                </c:pt>
                <c:pt idx="12">
                  <c:v>4.4049652487581588E-2</c:v>
                </c:pt>
                <c:pt idx="13">
                  <c:v>4.6361022624912762E-2</c:v>
                </c:pt>
                <c:pt idx="14">
                  <c:v>4.75487566286504E-2</c:v>
                </c:pt>
                <c:pt idx="15">
                  <c:v>5.0253042689395788E-2</c:v>
                </c:pt>
                <c:pt idx="16">
                  <c:v>4.1935204931635571E-2</c:v>
                </c:pt>
                <c:pt idx="17">
                  <c:v>3.9720748085868757E-2</c:v>
                </c:pt>
                <c:pt idx="18">
                  <c:v>3.7162181919367411E-2</c:v>
                </c:pt>
                <c:pt idx="19">
                  <c:v>3.6261475272489123E-2</c:v>
                </c:pt>
                <c:pt idx="20">
                  <c:v>3.8126512316194579E-2</c:v>
                </c:pt>
                <c:pt idx="21">
                  <c:v>4.0573525550803298E-2</c:v>
                </c:pt>
                <c:pt idx="22">
                  <c:v>3.4902449928288767E-2</c:v>
                </c:pt>
                <c:pt idx="23">
                  <c:v>3.2612289239631671E-2</c:v>
                </c:pt>
                <c:pt idx="24">
                  <c:v>3.1618247884543538E-2</c:v>
                </c:pt>
                <c:pt idx="25">
                  <c:v>3.0258751985416291E-2</c:v>
                </c:pt>
                <c:pt idx="26">
                  <c:v>2.979580256215603E-2</c:v>
                </c:pt>
                <c:pt idx="27">
                  <c:v>2.808434783186874E-2</c:v>
                </c:pt>
                <c:pt idx="28">
                  <c:v>2.849478190828799E-2</c:v>
                </c:pt>
                <c:pt idx="29">
                  <c:v>2.9862102672403301E-2</c:v>
                </c:pt>
                <c:pt idx="30">
                  <c:v>3.029903935069421E-2</c:v>
                </c:pt>
                <c:pt idx="31">
                  <c:v>2.971899017685313E-2</c:v>
                </c:pt>
                <c:pt idx="32">
                  <c:v>2.9144042540120801E-2</c:v>
                </c:pt>
                <c:pt idx="33">
                  <c:v>2.57755719468525E-2</c:v>
                </c:pt>
                <c:pt idx="34">
                  <c:v>2.5114886512086019E-2</c:v>
                </c:pt>
                <c:pt idx="35">
                  <c:v>2.5653499311163109E-2</c:v>
                </c:pt>
                <c:pt idx="36">
                  <c:v>2.535273071855268E-2</c:v>
                </c:pt>
                <c:pt idx="37">
                  <c:v>2.506284948877513E-2</c:v>
                </c:pt>
                <c:pt idx="38">
                  <c:v>2.3955140832994701E-2</c:v>
                </c:pt>
                <c:pt idx="39">
                  <c:v>2.3642066819319841E-2</c:v>
                </c:pt>
                <c:pt idx="40">
                  <c:v>2.3533372396152309E-2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0.69525158346115901</c:v>
                </c:pt>
                <c:pt idx="1">
                  <c:v>0.65060230298627053</c:v>
                </c:pt>
                <c:pt idx="2">
                  <c:v>0.58145192096940523</c:v>
                </c:pt>
                <c:pt idx="3">
                  <c:v>0.61744498057989416</c:v>
                </c:pt>
                <c:pt idx="4">
                  <c:v>0.62620438314793214</c:v>
                </c:pt>
                <c:pt idx="5">
                  <c:v>0.5714446101839149</c:v>
                </c:pt>
                <c:pt idx="6">
                  <c:v>0.5478181800034031</c:v>
                </c:pt>
                <c:pt idx="7">
                  <c:v>0.54434965035707561</c:v>
                </c:pt>
                <c:pt idx="8">
                  <c:v>0.55009389727608049</c:v>
                </c:pt>
                <c:pt idx="9">
                  <c:v>0.49127467844381739</c:v>
                </c:pt>
                <c:pt idx="10">
                  <c:v>0.40108349630119228</c:v>
                </c:pt>
                <c:pt idx="11">
                  <c:v>0.49917459900304417</c:v>
                </c:pt>
                <c:pt idx="12">
                  <c:v>0.53818771352201467</c:v>
                </c:pt>
                <c:pt idx="13">
                  <c:v>0.52144294474845587</c:v>
                </c:pt>
                <c:pt idx="14">
                  <c:v>0.49641600381654022</c:v>
                </c:pt>
                <c:pt idx="15">
                  <c:v>0.58216265818296464</c:v>
                </c:pt>
                <c:pt idx="16">
                  <c:v>0.61571166148824852</c:v>
                </c:pt>
                <c:pt idx="17">
                  <c:v>0.62270606159546227</c:v>
                </c:pt>
                <c:pt idx="18">
                  <c:v>0.64019687647275325</c:v>
                </c:pt>
                <c:pt idx="19">
                  <c:v>0.65489470668087257</c:v>
                </c:pt>
                <c:pt idx="20">
                  <c:v>0.65971098893493318</c:v>
                </c:pt>
                <c:pt idx="21">
                  <c:v>0.65585794798212127</c:v>
                </c:pt>
                <c:pt idx="22">
                  <c:v>0.65537046160488399</c:v>
                </c:pt>
                <c:pt idx="23">
                  <c:v>0.66091218600229562</c:v>
                </c:pt>
                <c:pt idx="24">
                  <c:v>0.66278772010997677</c:v>
                </c:pt>
                <c:pt idx="25">
                  <c:v>0.66076220132853203</c:v>
                </c:pt>
                <c:pt idx="26">
                  <c:v>0.65962416623610975</c:v>
                </c:pt>
                <c:pt idx="27">
                  <c:v>0.6572326366552228</c:v>
                </c:pt>
                <c:pt idx="28">
                  <c:v>0.65807530687978599</c:v>
                </c:pt>
                <c:pt idx="29">
                  <c:v>0.65750625558003195</c:v>
                </c:pt>
                <c:pt idx="30">
                  <c:v>0.65565124241599826</c:v>
                </c:pt>
                <c:pt idx="31">
                  <c:v>0.65388102010826465</c:v>
                </c:pt>
                <c:pt idx="32">
                  <c:v>0.65430402326393333</c:v>
                </c:pt>
                <c:pt idx="33">
                  <c:v>0.64719288755142335</c:v>
                </c:pt>
                <c:pt idx="34">
                  <c:v>0.64211906479017755</c:v>
                </c:pt>
                <c:pt idx="35">
                  <c:v>0.6440358002911637</c:v>
                </c:pt>
                <c:pt idx="36">
                  <c:v>0.64149966495023247</c:v>
                </c:pt>
                <c:pt idx="37">
                  <c:v>0.64358813600300313</c:v>
                </c:pt>
                <c:pt idx="38">
                  <c:v>0.64667520909256526</c:v>
                </c:pt>
                <c:pt idx="39">
                  <c:v>0.64918567374380576</c:v>
                </c:pt>
                <c:pt idx="40">
                  <c:v>0.64742016527422019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0621616"/>
        <c:axId val="-120627056"/>
      </c:lineChart>
      <c:catAx>
        <c:axId val="-12062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27056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-1206270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21616"/>
        <c:crossesAt val="11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14606332640724"/>
          <c:y val="0.20324579535482462"/>
          <c:w val="0.75400809273840774"/>
          <c:h val="0.53979383306316964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Sheet1!$L$1</c:f>
              <c:strCache>
                <c:ptCount val="1"/>
                <c:pt idx="0">
                  <c:v>Electric Sales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Sheet1!$K$2:$K$16</c:f>
              <c:numCache>
                <c:formatCode>General</c:formatCode>
                <c:ptCount val="15"/>
                <c:pt idx="0">
                  <c:v>1990</c:v>
                </c:pt>
                <c:pt idx="1">
                  <c:v>2020</c:v>
                </c:pt>
                <c:pt idx="2">
                  <c:v>2050</c:v>
                </c:pt>
                <c:pt idx="4">
                  <c:v>1990</c:v>
                </c:pt>
                <c:pt idx="5">
                  <c:v>2020</c:v>
                </c:pt>
                <c:pt idx="6">
                  <c:v>2050</c:v>
                </c:pt>
                <c:pt idx="8">
                  <c:v>1990</c:v>
                </c:pt>
                <c:pt idx="9">
                  <c:v>2020</c:v>
                </c:pt>
                <c:pt idx="10">
                  <c:v>2050</c:v>
                </c:pt>
                <c:pt idx="12">
                  <c:v>1990</c:v>
                </c:pt>
                <c:pt idx="13">
                  <c:v>2020</c:v>
                </c:pt>
                <c:pt idx="14">
                  <c:v>2050</c:v>
                </c:pt>
              </c:numCache>
            </c:numRef>
          </c:cat>
          <c:val>
            <c:numRef>
              <c:f>Sheet1!$L$2:$L$16</c:f>
              <c:numCache>
                <c:formatCode>General</c:formatCode>
                <c:ptCount val="15"/>
                <c:pt idx="0">
                  <c:v>924.01869899999997</c:v>
                </c:pt>
                <c:pt idx="1">
                  <c:v>1480.8714600000001</c:v>
                </c:pt>
                <c:pt idx="2">
                  <c:v>1810.6446530000001</c:v>
                </c:pt>
                <c:pt idx="4">
                  <c:v>838.26310599999999</c:v>
                </c:pt>
                <c:pt idx="5">
                  <c:v>1270.6419679999999</c:v>
                </c:pt>
                <c:pt idx="6">
                  <c:v>1648.5401609999999</c:v>
                </c:pt>
                <c:pt idx="8">
                  <c:v>945.52169499999991</c:v>
                </c:pt>
                <c:pt idx="9">
                  <c:v>898.86425799999995</c:v>
                </c:pt>
                <c:pt idx="10">
                  <c:v>1177.9370120000001</c:v>
                </c:pt>
                <c:pt idx="12">
                  <c:v>4.7511650000000003</c:v>
                </c:pt>
                <c:pt idx="13">
                  <c:v>10.396267</c:v>
                </c:pt>
                <c:pt idx="14">
                  <c:v>121.303253</c:v>
                </c:pt>
              </c:numCache>
            </c:numRef>
          </c:val>
        </c:ser>
        <c:ser>
          <c:idx val="5"/>
          <c:order val="1"/>
          <c:tx>
            <c:strRef>
              <c:f>Sheet1!$M$1</c:f>
              <c:strCache>
                <c:ptCount val="1"/>
                <c:pt idx="0">
                  <c:v>Direct Use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Sheet1!$K$2:$K$16</c:f>
              <c:numCache>
                <c:formatCode>General</c:formatCode>
                <c:ptCount val="15"/>
                <c:pt idx="0">
                  <c:v>1990</c:v>
                </c:pt>
                <c:pt idx="1">
                  <c:v>2020</c:v>
                </c:pt>
                <c:pt idx="2">
                  <c:v>2050</c:v>
                </c:pt>
                <c:pt idx="4">
                  <c:v>1990</c:v>
                </c:pt>
                <c:pt idx="5">
                  <c:v>2020</c:v>
                </c:pt>
                <c:pt idx="6">
                  <c:v>2050</c:v>
                </c:pt>
                <c:pt idx="8">
                  <c:v>1990</c:v>
                </c:pt>
                <c:pt idx="9">
                  <c:v>2020</c:v>
                </c:pt>
                <c:pt idx="10">
                  <c:v>2050</c:v>
                </c:pt>
                <c:pt idx="12">
                  <c:v>1990</c:v>
                </c:pt>
                <c:pt idx="13">
                  <c:v>2020</c:v>
                </c:pt>
                <c:pt idx="14">
                  <c:v>2050</c:v>
                </c:pt>
              </c:numCache>
            </c:numRef>
          </c:cat>
          <c:val>
            <c:numRef>
              <c:f>Sheet1!$M$2:$M$16</c:f>
              <c:numCache>
                <c:formatCode>General</c:formatCode>
                <c:ptCount val="15"/>
                <c:pt idx="0">
                  <c:v>1.1771999999999999E-2</c:v>
                </c:pt>
                <c:pt idx="1">
                  <c:v>22.898817000000001</c:v>
                </c:pt>
                <c:pt idx="2">
                  <c:v>126.214561</c:v>
                </c:pt>
                <c:pt idx="4">
                  <c:v>2.5750634048737351</c:v>
                </c:pt>
                <c:pt idx="5">
                  <c:v>26.012225999999998</c:v>
                </c:pt>
                <c:pt idx="6">
                  <c:v>78.895622000000003</c:v>
                </c:pt>
                <c:pt idx="8">
                  <c:v>57.715862595126303</c:v>
                </c:pt>
                <c:pt idx="9">
                  <c:v>113.555176</c:v>
                </c:pt>
                <c:pt idx="10">
                  <c:v>178.059999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-168768480"/>
        <c:axId val="-169921136"/>
      </c:barChart>
      <c:catAx>
        <c:axId val="-16876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9921136"/>
        <c:crosses val="autoZero"/>
        <c:auto val="1"/>
        <c:lblAlgn val="ctr"/>
        <c:lblOffset val="100"/>
        <c:noMultiLvlLbl val="0"/>
      </c:catAx>
      <c:valAx>
        <c:axId val="-169921136"/>
        <c:scaling>
          <c:orientation val="minMax"/>
          <c:max val="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768480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43146068076819"/>
          <c:y val="0.17664461565930403"/>
          <c:w val="0.68200488083061861"/>
          <c:h val="0.732516297716689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Sheet1!$B$2:$B$62</c:f>
              <c:numCache>
                <c:formatCode>General</c:formatCode>
                <c:ptCount val="61"/>
                <c:pt idx="0">
                  <c:v>1594.011479</c:v>
                </c:pt>
                <c:pt idx="1">
                  <c:v>1590.622748</c:v>
                </c:pt>
                <c:pt idx="2">
                  <c:v>1621.2060389999999</c:v>
                </c:pt>
                <c:pt idx="3">
                  <c:v>1690.070232</c:v>
                </c:pt>
                <c:pt idx="4">
                  <c:v>1690.6938640000001</c:v>
                </c:pt>
                <c:pt idx="5">
                  <c:v>1709.4264680000001</c:v>
                </c:pt>
                <c:pt idx="6">
                  <c:v>1795.1955929999999</c:v>
                </c:pt>
                <c:pt idx="7">
                  <c:v>1845.0157360000001</c:v>
                </c:pt>
                <c:pt idx="8">
                  <c:v>1873.5156899999999</c:v>
                </c:pt>
                <c:pt idx="9">
                  <c:v>1881.0872240000001</c:v>
                </c:pt>
                <c:pt idx="10">
                  <c:v>1966.264596</c:v>
                </c:pt>
                <c:pt idx="11">
                  <c:v>1903.9559420000001</c:v>
                </c:pt>
                <c:pt idx="12">
                  <c:v>1933.1303539999999</c:v>
                </c:pt>
                <c:pt idx="13">
                  <c:v>1973.736752</c:v>
                </c:pt>
                <c:pt idx="14">
                  <c:v>1978.300549</c:v>
                </c:pt>
                <c:pt idx="15">
                  <c:v>2012.8730459999999</c:v>
                </c:pt>
                <c:pt idx="16">
                  <c:v>1990.511135</c:v>
                </c:pt>
                <c:pt idx="17">
                  <c:v>2016.455584</c:v>
                </c:pt>
                <c:pt idx="18">
                  <c:v>1985.8012470000001</c:v>
                </c:pt>
                <c:pt idx="19">
                  <c:v>1755.9042529999999</c:v>
                </c:pt>
                <c:pt idx="20">
                  <c:v>1847.2902790000001</c:v>
                </c:pt>
                <c:pt idx="21">
                  <c:v>1733.4300049999999</c:v>
                </c:pt>
                <c:pt idx="22">
                  <c:v>1514.0429449999999</c:v>
                </c:pt>
                <c:pt idx="23">
                  <c:v>1581.114716</c:v>
                </c:pt>
                <c:pt idx="24">
                  <c:v>1581.7103500000001</c:v>
                </c:pt>
                <c:pt idx="25">
                  <c:v>1352.398197</c:v>
                </c:pt>
                <c:pt idx="26">
                  <c:v>1239.1486540000001</c:v>
                </c:pt>
                <c:pt idx="27">
                  <c:v>1205.835276</c:v>
                </c:pt>
                <c:pt idx="28">
                  <c:v>1149.487339</c:v>
                </c:pt>
                <c:pt idx="29">
                  <c:v>966.14834999999994</c:v>
                </c:pt>
                <c:pt idx="30">
                  <c:v>773.88201900000001</c:v>
                </c:pt>
                <c:pt idx="31">
                  <c:v>941.73376499999995</c:v>
                </c:pt>
                <c:pt idx="32">
                  <c:v>992.79119900000001</c:v>
                </c:pt>
                <c:pt idx="33">
                  <c:v>871.750854</c:v>
                </c:pt>
                <c:pt idx="34">
                  <c:v>780.43792699999995</c:v>
                </c:pt>
                <c:pt idx="35">
                  <c:v>706.41967799999998</c:v>
                </c:pt>
                <c:pt idx="36">
                  <c:v>723.25091599999996</c:v>
                </c:pt>
                <c:pt idx="37">
                  <c:v>698.41479500000003</c:v>
                </c:pt>
                <c:pt idx="38">
                  <c:v>703.34155299999998</c:v>
                </c:pt>
                <c:pt idx="39">
                  <c:v>705.18328899999995</c:v>
                </c:pt>
                <c:pt idx="40">
                  <c:v>695.74206500000003</c:v>
                </c:pt>
                <c:pt idx="41">
                  <c:v>683.59429899999998</c:v>
                </c:pt>
                <c:pt idx="42">
                  <c:v>671.28857400000004</c:v>
                </c:pt>
                <c:pt idx="43">
                  <c:v>670.094604</c:v>
                </c:pt>
                <c:pt idx="44">
                  <c:v>668.57281499999999</c:v>
                </c:pt>
                <c:pt idx="45">
                  <c:v>653.83886700000005</c:v>
                </c:pt>
                <c:pt idx="46">
                  <c:v>652.707581</c:v>
                </c:pt>
                <c:pt idx="47">
                  <c:v>643.58160399999997</c:v>
                </c:pt>
                <c:pt idx="48">
                  <c:v>626.76519800000005</c:v>
                </c:pt>
                <c:pt idx="49">
                  <c:v>621.67889400000001</c:v>
                </c:pt>
                <c:pt idx="50">
                  <c:v>619.91973900000005</c:v>
                </c:pt>
                <c:pt idx="51">
                  <c:v>616.31616199999996</c:v>
                </c:pt>
                <c:pt idx="52">
                  <c:v>616.70904499999995</c:v>
                </c:pt>
                <c:pt idx="53">
                  <c:v>610.07458499999996</c:v>
                </c:pt>
                <c:pt idx="54">
                  <c:v>605.32934599999999</c:v>
                </c:pt>
                <c:pt idx="55">
                  <c:v>592.97918700000002</c:v>
                </c:pt>
                <c:pt idx="56">
                  <c:v>590.65801999999996</c:v>
                </c:pt>
                <c:pt idx="57">
                  <c:v>589.8125</c:v>
                </c:pt>
                <c:pt idx="58">
                  <c:v>592.60418700000002</c:v>
                </c:pt>
                <c:pt idx="59">
                  <c:v>594.86968999999999</c:v>
                </c:pt>
                <c:pt idx="60">
                  <c:v>593.26556400000004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renewables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Sheet1!$C$2:$C$62</c:f>
              <c:numCache>
                <c:formatCode>General</c:formatCode>
                <c:ptCount val="61"/>
                <c:pt idx="0">
                  <c:v>357.23807199999999</c:v>
                </c:pt>
                <c:pt idx="1">
                  <c:v>357.77345300000002</c:v>
                </c:pt>
                <c:pt idx="2">
                  <c:v>326.85782499999988</c:v>
                </c:pt>
                <c:pt idx="3">
                  <c:v>356.70729</c:v>
                </c:pt>
                <c:pt idx="4">
                  <c:v>336.66087599999997</c:v>
                </c:pt>
                <c:pt idx="5">
                  <c:v>384.79813300000001</c:v>
                </c:pt>
                <c:pt idx="6">
                  <c:v>422.95766700000007</c:v>
                </c:pt>
                <c:pt idx="7">
                  <c:v>433.63611400000002</c:v>
                </c:pt>
                <c:pt idx="8">
                  <c:v>400.42406699999998</c:v>
                </c:pt>
                <c:pt idx="9">
                  <c:v>398.95903099999998</c:v>
                </c:pt>
                <c:pt idx="10">
                  <c:v>356.47857099999999</c:v>
                </c:pt>
                <c:pt idx="11">
                  <c:v>287.72968900000001</c:v>
                </c:pt>
                <c:pt idx="12">
                  <c:v>343.43800099999999</c:v>
                </c:pt>
                <c:pt idx="13">
                  <c:v>355.29310900000002</c:v>
                </c:pt>
                <c:pt idx="14">
                  <c:v>351.48463199999998</c:v>
                </c:pt>
                <c:pt idx="15">
                  <c:v>357.65065299999998</c:v>
                </c:pt>
                <c:pt idx="16">
                  <c:v>385.77190900000011</c:v>
                </c:pt>
                <c:pt idx="17">
                  <c:v>352.74748499999998</c:v>
                </c:pt>
                <c:pt idx="18">
                  <c:v>380.932389</c:v>
                </c:pt>
                <c:pt idx="19">
                  <c:v>417.72379699999999</c:v>
                </c:pt>
                <c:pt idx="20">
                  <c:v>427.37607700000001</c:v>
                </c:pt>
                <c:pt idx="21">
                  <c:v>513.33609699999988</c:v>
                </c:pt>
                <c:pt idx="22">
                  <c:v>494.57319299999989</c:v>
                </c:pt>
                <c:pt idx="23">
                  <c:v>522.07344899999998</c:v>
                </c:pt>
                <c:pt idx="24">
                  <c:v>538.57932000000005</c:v>
                </c:pt>
                <c:pt idx="25">
                  <c:v>544.24099000000001</c:v>
                </c:pt>
                <c:pt idx="26">
                  <c:v>609.44510100000002</c:v>
                </c:pt>
                <c:pt idx="27">
                  <c:v>686.58267599999999</c:v>
                </c:pt>
                <c:pt idx="28">
                  <c:v>706.81581600000015</c:v>
                </c:pt>
                <c:pt idx="29">
                  <c:v>720.43531599999994</c:v>
                </c:pt>
                <c:pt idx="30">
                  <c:v>834.12176499999998</c:v>
                </c:pt>
                <c:pt idx="31">
                  <c:v>928.72241199999996</c:v>
                </c:pt>
                <c:pt idx="32">
                  <c:v>985.40374799999995</c:v>
                </c:pt>
                <c:pt idx="33">
                  <c:v>1085.159058</c:v>
                </c:pt>
                <c:pt idx="34">
                  <c:v>1232.8496090000001</c:v>
                </c:pt>
                <c:pt idx="35">
                  <c:v>1307.123047</c:v>
                </c:pt>
                <c:pt idx="36">
                  <c:v>1369.415283</c:v>
                </c:pt>
                <c:pt idx="37">
                  <c:v>1422.845337</c:v>
                </c:pt>
                <c:pt idx="38">
                  <c:v>1461.1635739999999</c:v>
                </c:pt>
                <c:pt idx="39">
                  <c:v>1505.3570560000001</c:v>
                </c:pt>
                <c:pt idx="40">
                  <c:v>1562.054932</c:v>
                </c:pt>
                <c:pt idx="41">
                  <c:v>1598.01062</c:v>
                </c:pt>
                <c:pt idx="42">
                  <c:v>1633.2426760000001</c:v>
                </c:pt>
                <c:pt idx="43">
                  <c:v>1671.19165</c:v>
                </c:pt>
                <c:pt idx="44">
                  <c:v>1716.9208980000001</c:v>
                </c:pt>
                <c:pt idx="45">
                  <c:v>1778.8145750000001</c:v>
                </c:pt>
                <c:pt idx="46">
                  <c:v>1818.7386469999999</c:v>
                </c:pt>
                <c:pt idx="47">
                  <c:v>1849.2430420000001</c:v>
                </c:pt>
                <c:pt idx="48">
                  <c:v>1880.3084719999999</c:v>
                </c:pt>
                <c:pt idx="49">
                  <c:v>1903.8048100000001</c:v>
                </c:pt>
                <c:pt idx="50">
                  <c:v>1926.8801269999999</c:v>
                </c:pt>
                <c:pt idx="51">
                  <c:v>1961.0217290000001</c:v>
                </c:pt>
                <c:pt idx="52">
                  <c:v>1986.3179929999999</c:v>
                </c:pt>
                <c:pt idx="53">
                  <c:v>2014.5924070000001</c:v>
                </c:pt>
                <c:pt idx="54">
                  <c:v>2047.3066409999999</c:v>
                </c:pt>
                <c:pt idx="55">
                  <c:v>2088.6789549999999</c:v>
                </c:pt>
                <c:pt idx="56">
                  <c:v>2136.1979980000001</c:v>
                </c:pt>
                <c:pt idx="57">
                  <c:v>2186.744385</c:v>
                </c:pt>
                <c:pt idx="58">
                  <c:v>2220.9731449999999</c:v>
                </c:pt>
                <c:pt idx="59">
                  <c:v>2258.3410640000002</c:v>
                </c:pt>
                <c:pt idx="60">
                  <c:v>2297.8164059999999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Sheet1!$D$2:$D$62</c:f>
              <c:numCache>
                <c:formatCode>General</c:formatCode>
                <c:ptCount val="61"/>
                <c:pt idx="0">
                  <c:v>372.765154</c:v>
                </c:pt>
                <c:pt idx="1">
                  <c:v>381.55301700000001</c:v>
                </c:pt>
                <c:pt idx="2">
                  <c:v>404.07437199999998</c:v>
                </c:pt>
                <c:pt idx="3">
                  <c:v>414.92679800000002</c:v>
                </c:pt>
                <c:pt idx="4">
                  <c:v>460.21868199999989</c:v>
                </c:pt>
                <c:pt idx="5">
                  <c:v>496.05794500000002</c:v>
                </c:pt>
                <c:pt idx="6">
                  <c:v>455.05557599999997</c:v>
                </c:pt>
                <c:pt idx="7">
                  <c:v>479.39866999999998</c:v>
                </c:pt>
                <c:pt idx="8">
                  <c:v>531.25710400000003</c:v>
                </c:pt>
                <c:pt idx="9">
                  <c:v>556.39612699999998</c:v>
                </c:pt>
                <c:pt idx="10">
                  <c:v>601.03815899999995</c:v>
                </c:pt>
                <c:pt idx="11">
                  <c:v>639.12911899999995</c:v>
                </c:pt>
                <c:pt idx="12">
                  <c:v>691.00574399999994</c:v>
                </c:pt>
                <c:pt idx="13">
                  <c:v>649.90753900000004</c:v>
                </c:pt>
                <c:pt idx="14">
                  <c:v>710.10001699999998</c:v>
                </c:pt>
                <c:pt idx="15">
                  <c:v>760.96025399999996</c:v>
                </c:pt>
                <c:pt idx="16">
                  <c:v>816.44077000000004</c:v>
                </c:pt>
                <c:pt idx="17">
                  <c:v>896.58979099999999</c:v>
                </c:pt>
                <c:pt idx="18">
                  <c:v>882.9805990000001</c:v>
                </c:pt>
                <c:pt idx="19">
                  <c:v>920.97868099999994</c:v>
                </c:pt>
                <c:pt idx="20">
                  <c:v>987.69723400000009</c:v>
                </c:pt>
                <c:pt idx="21">
                  <c:v>1013.688929</c:v>
                </c:pt>
                <c:pt idx="22">
                  <c:v>1225.8941749999999</c:v>
                </c:pt>
                <c:pt idx="23">
                  <c:v>1124.83556</c:v>
                </c:pt>
                <c:pt idx="24">
                  <c:v>1126.608958</c:v>
                </c:pt>
                <c:pt idx="25">
                  <c:v>1333.4821099999999</c:v>
                </c:pt>
                <c:pt idx="26">
                  <c:v>1378.306934</c:v>
                </c:pt>
                <c:pt idx="27">
                  <c:v>1296.442491</c:v>
                </c:pt>
                <c:pt idx="28">
                  <c:v>1469.1326819999999</c:v>
                </c:pt>
                <c:pt idx="29">
                  <c:v>1581.8150760000001</c:v>
                </c:pt>
                <c:pt idx="30">
                  <c:v>1636.4144289999999</c:v>
                </c:pt>
                <c:pt idx="31">
                  <c:v>1428.1547849999999</c:v>
                </c:pt>
                <c:pt idx="32">
                  <c:v>1432.5069579999999</c:v>
                </c:pt>
                <c:pt idx="33">
                  <c:v>1494.609009</c:v>
                </c:pt>
                <c:pt idx="34">
                  <c:v>1484.582764</c:v>
                </c:pt>
                <c:pt idx="35">
                  <c:v>1550.6204829999999</c:v>
                </c:pt>
                <c:pt idx="36">
                  <c:v>1588.561768</c:v>
                </c:pt>
                <c:pt idx="37">
                  <c:v>1600.5607910000001</c:v>
                </c:pt>
                <c:pt idx="38">
                  <c:v>1583.3774410000001</c:v>
                </c:pt>
                <c:pt idx="39">
                  <c:v>1583.3544919999999</c:v>
                </c:pt>
                <c:pt idx="40">
                  <c:v>1562.0238039999999</c:v>
                </c:pt>
                <c:pt idx="41">
                  <c:v>1574.4033199999999</c:v>
                </c:pt>
                <c:pt idx="42">
                  <c:v>1580.0607910000001</c:v>
                </c:pt>
                <c:pt idx="43">
                  <c:v>1584.8645019999999</c:v>
                </c:pt>
                <c:pt idx="44">
                  <c:v>1592.965942</c:v>
                </c:pt>
                <c:pt idx="45">
                  <c:v>1584.2200929999999</c:v>
                </c:pt>
                <c:pt idx="46">
                  <c:v>1594.151245</c:v>
                </c:pt>
                <c:pt idx="47">
                  <c:v>1616.4095460000001</c:v>
                </c:pt>
                <c:pt idx="48">
                  <c:v>1648.568115</c:v>
                </c:pt>
                <c:pt idx="49">
                  <c:v>1676.6455080000001</c:v>
                </c:pt>
                <c:pt idx="50">
                  <c:v>1706.4884030000001</c:v>
                </c:pt>
                <c:pt idx="51">
                  <c:v>1723.142822</c:v>
                </c:pt>
                <c:pt idx="52">
                  <c:v>1749.9243160000001</c:v>
                </c:pt>
                <c:pt idx="53">
                  <c:v>1785.701172</c:v>
                </c:pt>
                <c:pt idx="54">
                  <c:v>1813.2973629999999</c:v>
                </c:pt>
                <c:pt idx="55">
                  <c:v>1839.848755</c:v>
                </c:pt>
                <c:pt idx="56">
                  <c:v>1852.8442379999999</c:v>
                </c:pt>
                <c:pt idx="57">
                  <c:v>1870.0382079999999</c:v>
                </c:pt>
                <c:pt idx="58">
                  <c:v>1894.802246</c:v>
                </c:pt>
                <c:pt idx="59">
                  <c:v>1921.9521480000001</c:v>
                </c:pt>
                <c:pt idx="60">
                  <c:v>1953.114014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nuclear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Sheet1!$E$2:$E$62</c:f>
              <c:numCache>
                <c:formatCode>General</c:formatCode>
                <c:ptCount val="61"/>
                <c:pt idx="0">
                  <c:v>576.86199999999997</c:v>
                </c:pt>
                <c:pt idx="1">
                  <c:v>612.56500000000005</c:v>
                </c:pt>
                <c:pt idx="2">
                  <c:v>618.77599999999995</c:v>
                </c:pt>
                <c:pt idx="3">
                  <c:v>610.29100000000005</c:v>
                </c:pt>
                <c:pt idx="4">
                  <c:v>640.44000000000005</c:v>
                </c:pt>
                <c:pt idx="5">
                  <c:v>673.40200000000004</c:v>
                </c:pt>
                <c:pt idx="6">
                  <c:v>674.72900000000004</c:v>
                </c:pt>
                <c:pt idx="7">
                  <c:v>628.64400000000001</c:v>
                </c:pt>
                <c:pt idx="8">
                  <c:v>673.702</c:v>
                </c:pt>
                <c:pt idx="9">
                  <c:v>728.25400000000002</c:v>
                </c:pt>
                <c:pt idx="10">
                  <c:v>753.89300000000003</c:v>
                </c:pt>
                <c:pt idx="11">
                  <c:v>768.82600000000002</c:v>
                </c:pt>
                <c:pt idx="12">
                  <c:v>780.06399999999996</c:v>
                </c:pt>
                <c:pt idx="13">
                  <c:v>763.73299999999995</c:v>
                </c:pt>
                <c:pt idx="14">
                  <c:v>788.52800000000002</c:v>
                </c:pt>
                <c:pt idx="15">
                  <c:v>781.98599999999999</c:v>
                </c:pt>
                <c:pt idx="16">
                  <c:v>787.21900000000005</c:v>
                </c:pt>
                <c:pt idx="17">
                  <c:v>806.42499999999995</c:v>
                </c:pt>
                <c:pt idx="18">
                  <c:v>806.20799999999997</c:v>
                </c:pt>
                <c:pt idx="19">
                  <c:v>798.85500000000002</c:v>
                </c:pt>
                <c:pt idx="20">
                  <c:v>806.96799999999996</c:v>
                </c:pt>
                <c:pt idx="21">
                  <c:v>790.20399999999995</c:v>
                </c:pt>
                <c:pt idx="22">
                  <c:v>769.33100000000002</c:v>
                </c:pt>
                <c:pt idx="23">
                  <c:v>789.01599999999996</c:v>
                </c:pt>
                <c:pt idx="24">
                  <c:v>797.16600000000005</c:v>
                </c:pt>
                <c:pt idx="25">
                  <c:v>797.178</c:v>
                </c:pt>
                <c:pt idx="26">
                  <c:v>805.69399999999996</c:v>
                </c:pt>
                <c:pt idx="27">
                  <c:v>804.95</c:v>
                </c:pt>
                <c:pt idx="28">
                  <c:v>807.08399999999995</c:v>
                </c:pt>
                <c:pt idx="29">
                  <c:v>809.40899999999999</c:v>
                </c:pt>
                <c:pt idx="30">
                  <c:v>784.792236</c:v>
                </c:pt>
                <c:pt idx="31">
                  <c:v>760.58019999999999</c:v>
                </c:pt>
                <c:pt idx="32">
                  <c:v>736.682861</c:v>
                </c:pt>
                <c:pt idx="33">
                  <c:v>749.79760699999997</c:v>
                </c:pt>
                <c:pt idx="34">
                  <c:v>752.92675799999995</c:v>
                </c:pt>
                <c:pt idx="35">
                  <c:v>744.93896500000005</c:v>
                </c:pt>
                <c:pt idx="36">
                  <c:v>658.94946300000004</c:v>
                </c:pt>
                <c:pt idx="37">
                  <c:v>644.83618200000001</c:v>
                </c:pt>
                <c:pt idx="38">
                  <c:v>645.18322799999999</c:v>
                </c:pt>
                <c:pt idx="39">
                  <c:v>629.51879899999994</c:v>
                </c:pt>
                <c:pt idx="40">
                  <c:v>630.26769999999999</c:v>
                </c:pt>
                <c:pt idx="41">
                  <c:v>631.43005400000004</c:v>
                </c:pt>
                <c:pt idx="42">
                  <c:v>632.27673300000004</c:v>
                </c:pt>
                <c:pt idx="43">
                  <c:v>624.55664100000001</c:v>
                </c:pt>
                <c:pt idx="44">
                  <c:v>607.81957999999997</c:v>
                </c:pt>
                <c:pt idx="45">
                  <c:v>609.22460899999999</c:v>
                </c:pt>
                <c:pt idx="46">
                  <c:v>602.73718299999996</c:v>
                </c:pt>
                <c:pt idx="47">
                  <c:v>602.94830300000001</c:v>
                </c:pt>
                <c:pt idx="48">
                  <c:v>603.15893600000004</c:v>
                </c:pt>
                <c:pt idx="49">
                  <c:v>603.15893600000004</c:v>
                </c:pt>
                <c:pt idx="50">
                  <c:v>594.80969200000004</c:v>
                </c:pt>
                <c:pt idx="51">
                  <c:v>596.06176800000003</c:v>
                </c:pt>
                <c:pt idx="52">
                  <c:v>596.96734600000002</c:v>
                </c:pt>
                <c:pt idx="53">
                  <c:v>597.84088099999997</c:v>
                </c:pt>
                <c:pt idx="54">
                  <c:v>598.59619099999998</c:v>
                </c:pt>
                <c:pt idx="55">
                  <c:v>599.41479500000003</c:v>
                </c:pt>
                <c:pt idx="56">
                  <c:v>599.84082000000001</c:v>
                </c:pt>
                <c:pt idx="57">
                  <c:v>592.53234899999995</c:v>
                </c:pt>
                <c:pt idx="58">
                  <c:v>592.797729</c:v>
                </c:pt>
                <c:pt idx="59">
                  <c:v>593.11828600000001</c:v>
                </c:pt>
                <c:pt idx="60">
                  <c:v>593.581726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0635216"/>
        <c:axId val="-120612912"/>
      </c:lineChart>
      <c:catAx>
        <c:axId val="-12063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12912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-120612912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35216"/>
        <c:crossesAt val="31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78841325640006"/>
          <c:y val="0.18918201621909761"/>
          <c:w val="0.64870583484756716"/>
          <c:h val="0.719978897156895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1847.2902790000001</c:v>
                </c:pt>
                <c:pt idx="1">
                  <c:v>1733.4300049999999</c:v>
                </c:pt>
                <c:pt idx="2">
                  <c:v>1514.0429449999999</c:v>
                </c:pt>
                <c:pt idx="3">
                  <c:v>1581.114716</c:v>
                </c:pt>
                <c:pt idx="4">
                  <c:v>1581.7103500000001</c:v>
                </c:pt>
                <c:pt idx="5">
                  <c:v>1352.398197</c:v>
                </c:pt>
                <c:pt idx="6">
                  <c:v>1239.1486540000001</c:v>
                </c:pt>
                <c:pt idx="7">
                  <c:v>1205.835276</c:v>
                </c:pt>
                <c:pt idx="8">
                  <c:v>1149.487339</c:v>
                </c:pt>
                <c:pt idx="9">
                  <c:v>966.14834999999994</c:v>
                </c:pt>
                <c:pt idx="10">
                  <c:v>780.78491199999996</c:v>
                </c:pt>
                <c:pt idx="11">
                  <c:v>950.89977999999996</c:v>
                </c:pt>
                <c:pt idx="12">
                  <c:v>1049.635254</c:v>
                </c:pt>
                <c:pt idx="13">
                  <c:v>970.77069100000006</c:v>
                </c:pt>
                <c:pt idx="14">
                  <c:v>920.29815699999995</c:v>
                </c:pt>
                <c:pt idx="15">
                  <c:v>859.28192100000001</c:v>
                </c:pt>
                <c:pt idx="16">
                  <c:v>865.29174799999998</c:v>
                </c:pt>
                <c:pt idx="17">
                  <c:v>844.15081799999996</c:v>
                </c:pt>
                <c:pt idx="18">
                  <c:v>840.361267</c:v>
                </c:pt>
                <c:pt idx="19">
                  <c:v>833.40191700000003</c:v>
                </c:pt>
                <c:pt idx="20">
                  <c:v>830.64355499999999</c:v>
                </c:pt>
                <c:pt idx="21">
                  <c:v>818.74890100000005</c:v>
                </c:pt>
                <c:pt idx="22">
                  <c:v>809.22576900000001</c:v>
                </c:pt>
                <c:pt idx="23">
                  <c:v>803.79858400000001</c:v>
                </c:pt>
                <c:pt idx="24">
                  <c:v>803.07092299999999</c:v>
                </c:pt>
                <c:pt idx="25">
                  <c:v>795.04516599999999</c:v>
                </c:pt>
                <c:pt idx="26">
                  <c:v>794.53405799999996</c:v>
                </c:pt>
                <c:pt idx="27">
                  <c:v>794.678406</c:v>
                </c:pt>
                <c:pt idx="28">
                  <c:v>783.71630900000002</c:v>
                </c:pt>
                <c:pt idx="29">
                  <c:v>781.84277299999997</c:v>
                </c:pt>
                <c:pt idx="30">
                  <c:v>781.72271699999999</c:v>
                </c:pt>
                <c:pt idx="31">
                  <c:v>780.11755400000004</c:v>
                </c:pt>
                <c:pt idx="32">
                  <c:v>782.59350600000005</c:v>
                </c:pt>
                <c:pt idx="33">
                  <c:v>779.430115</c:v>
                </c:pt>
                <c:pt idx="34">
                  <c:v>776.91589399999998</c:v>
                </c:pt>
                <c:pt idx="35">
                  <c:v>763.52313200000003</c:v>
                </c:pt>
                <c:pt idx="36">
                  <c:v>756.73455799999999</c:v>
                </c:pt>
                <c:pt idx="37">
                  <c:v>755.00116000000003</c:v>
                </c:pt>
                <c:pt idx="38">
                  <c:v>747.76086399999997</c:v>
                </c:pt>
                <c:pt idx="39">
                  <c:v>738.66815199999996</c:v>
                </c:pt>
                <c:pt idx="40">
                  <c:v>736.91021699999999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renewables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427.37607700000001</c:v>
                </c:pt>
                <c:pt idx="1">
                  <c:v>513.33609699999988</c:v>
                </c:pt>
                <c:pt idx="2">
                  <c:v>494.57319299999989</c:v>
                </c:pt>
                <c:pt idx="3">
                  <c:v>522.07344899999998</c:v>
                </c:pt>
                <c:pt idx="4">
                  <c:v>538.57932000000005</c:v>
                </c:pt>
                <c:pt idx="5">
                  <c:v>544.24099000000001</c:v>
                </c:pt>
                <c:pt idx="6">
                  <c:v>609.44510100000002</c:v>
                </c:pt>
                <c:pt idx="7">
                  <c:v>686.58267599999999</c:v>
                </c:pt>
                <c:pt idx="8">
                  <c:v>706.81581600000015</c:v>
                </c:pt>
                <c:pt idx="9">
                  <c:v>720.43531599999994</c:v>
                </c:pt>
                <c:pt idx="10">
                  <c:v>834.08038299999998</c:v>
                </c:pt>
                <c:pt idx="11">
                  <c:v>928.70806900000002</c:v>
                </c:pt>
                <c:pt idx="12">
                  <c:v>985.042236</c:v>
                </c:pt>
                <c:pt idx="13">
                  <c:v>1091.615356</c:v>
                </c:pt>
                <c:pt idx="14">
                  <c:v>1263.3122559999999</c:v>
                </c:pt>
                <c:pt idx="15">
                  <c:v>1368.533203</c:v>
                </c:pt>
                <c:pt idx="16">
                  <c:v>1461.2863769999999</c:v>
                </c:pt>
                <c:pt idx="17">
                  <c:v>1575.5230710000001</c:v>
                </c:pt>
                <c:pt idx="18">
                  <c:v>1685.8713379999999</c:v>
                </c:pt>
                <c:pt idx="19">
                  <c:v>1768.7619629999999</c:v>
                </c:pt>
                <c:pt idx="20">
                  <c:v>1841.61499</c:v>
                </c:pt>
                <c:pt idx="21">
                  <c:v>1887.549561</c:v>
                </c:pt>
                <c:pt idx="22">
                  <c:v>1926.4799800000001</c:v>
                </c:pt>
                <c:pt idx="23">
                  <c:v>1962.226807</c:v>
                </c:pt>
                <c:pt idx="24">
                  <c:v>2015.333496</c:v>
                </c:pt>
                <c:pt idx="25">
                  <c:v>2083.0251459999999</c:v>
                </c:pt>
                <c:pt idx="26">
                  <c:v>2131.6376949999999</c:v>
                </c:pt>
                <c:pt idx="27">
                  <c:v>2162.0559079999998</c:v>
                </c:pt>
                <c:pt idx="28">
                  <c:v>2196.1240229999999</c:v>
                </c:pt>
                <c:pt idx="29">
                  <c:v>2233.8647460000002</c:v>
                </c:pt>
                <c:pt idx="30">
                  <c:v>2281.2436520000001</c:v>
                </c:pt>
                <c:pt idx="31">
                  <c:v>2323.1442870000001</c:v>
                </c:pt>
                <c:pt idx="32">
                  <c:v>2363.3872070000002</c:v>
                </c:pt>
                <c:pt idx="33">
                  <c:v>2419.3916020000001</c:v>
                </c:pt>
                <c:pt idx="34">
                  <c:v>2487.0197750000002</c:v>
                </c:pt>
                <c:pt idx="35">
                  <c:v>2553.6518550000001</c:v>
                </c:pt>
                <c:pt idx="36">
                  <c:v>2614.7014159999999</c:v>
                </c:pt>
                <c:pt idx="37">
                  <c:v>2665.8103030000002</c:v>
                </c:pt>
                <c:pt idx="38">
                  <c:v>2731.2485350000002</c:v>
                </c:pt>
                <c:pt idx="39">
                  <c:v>2814.7319339999999</c:v>
                </c:pt>
                <c:pt idx="40">
                  <c:v>2869.320068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987.69723400000009</c:v>
                </c:pt>
                <c:pt idx="1">
                  <c:v>1013.688929</c:v>
                </c:pt>
                <c:pt idx="2">
                  <c:v>1225.8941749999999</c:v>
                </c:pt>
                <c:pt idx="3">
                  <c:v>1124.83556</c:v>
                </c:pt>
                <c:pt idx="4">
                  <c:v>1126.608958</c:v>
                </c:pt>
                <c:pt idx="5">
                  <c:v>1333.4821099999999</c:v>
                </c:pt>
                <c:pt idx="6">
                  <c:v>1378.306934</c:v>
                </c:pt>
                <c:pt idx="7">
                  <c:v>1296.442491</c:v>
                </c:pt>
                <c:pt idx="8">
                  <c:v>1469.1326819999999</c:v>
                </c:pt>
                <c:pt idx="9">
                  <c:v>1581.8150760000001</c:v>
                </c:pt>
                <c:pt idx="10">
                  <c:v>1629.3858640000001</c:v>
                </c:pt>
                <c:pt idx="11">
                  <c:v>1433.236938</c:v>
                </c:pt>
                <c:pt idx="12">
                  <c:v>1354.4985349999999</c:v>
                </c:pt>
                <c:pt idx="13">
                  <c:v>1358.627563</c:v>
                </c:pt>
                <c:pt idx="14">
                  <c:v>1281.4689940000001</c:v>
                </c:pt>
                <c:pt idx="15">
                  <c:v>1295.9685059999999</c:v>
                </c:pt>
                <c:pt idx="16">
                  <c:v>1234.0706789999999</c:v>
                </c:pt>
                <c:pt idx="17">
                  <c:v>1181.023682</c:v>
                </c:pt>
                <c:pt idx="18">
                  <c:v>1099.106812</c:v>
                </c:pt>
                <c:pt idx="19">
                  <c:v>1060.479736</c:v>
                </c:pt>
                <c:pt idx="20">
                  <c:v>1016.074463</c:v>
                </c:pt>
                <c:pt idx="21">
                  <c:v>1010.525879</c:v>
                </c:pt>
                <c:pt idx="22">
                  <c:v>1012.857788</c:v>
                </c:pt>
                <c:pt idx="23">
                  <c:v>1011.605896</c:v>
                </c:pt>
                <c:pt idx="24">
                  <c:v>992.36621100000002</c:v>
                </c:pt>
                <c:pt idx="25">
                  <c:v>973.37670900000001</c:v>
                </c:pt>
                <c:pt idx="26">
                  <c:v>971.442993</c:v>
                </c:pt>
                <c:pt idx="27">
                  <c:v>984.12463400000001</c:v>
                </c:pt>
                <c:pt idx="28">
                  <c:v>1003.882568</c:v>
                </c:pt>
                <c:pt idx="29">
                  <c:v>1010.733032</c:v>
                </c:pt>
                <c:pt idx="30">
                  <c:v>1003.010315</c:v>
                </c:pt>
                <c:pt idx="31">
                  <c:v>1008.584534</c:v>
                </c:pt>
                <c:pt idx="32">
                  <c:v>1013.814697</c:v>
                </c:pt>
                <c:pt idx="33">
                  <c:v>1011.685913</c:v>
                </c:pt>
                <c:pt idx="34">
                  <c:v>997.26110800000004</c:v>
                </c:pt>
                <c:pt idx="35">
                  <c:v>996.61962900000003</c:v>
                </c:pt>
                <c:pt idx="36">
                  <c:v>1001.818298</c:v>
                </c:pt>
                <c:pt idx="37">
                  <c:v>1006.550842</c:v>
                </c:pt>
                <c:pt idx="38">
                  <c:v>1007.832703</c:v>
                </c:pt>
                <c:pt idx="39">
                  <c:v>1003.531616</c:v>
                </c:pt>
                <c:pt idx="40">
                  <c:v>992.73773200000005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nuclear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806.96799999999996</c:v>
                </c:pt>
                <c:pt idx="1">
                  <c:v>790.20399999999995</c:v>
                </c:pt>
                <c:pt idx="2">
                  <c:v>769.33100000000002</c:v>
                </c:pt>
                <c:pt idx="3">
                  <c:v>789.01599999999996</c:v>
                </c:pt>
                <c:pt idx="4">
                  <c:v>797.16600000000005</c:v>
                </c:pt>
                <c:pt idx="5">
                  <c:v>797.178</c:v>
                </c:pt>
                <c:pt idx="6">
                  <c:v>805.69399999999996</c:v>
                </c:pt>
                <c:pt idx="7">
                  <c:v>804.95</c:v>
                </c:pt>
                <c:pt idx="8">
                  <c:v>807.08399999999995</c:v>
                </c:pt>
                <c:pt idx="9">
                  <c:v>809.40899999999999</c:v>
                </c:pt>
                <c:pt idx="10">
                  <c:v>784.792236</c:v>
                </c:pt>
                <c:pt idx="11">
                  <c:v>760.58019999999999</c:v>
                </c:pt>
                <c:pt idx="12">
                  <c:v>736.682861</c:v>
                </c:pt>
                <c:pt idx="13">
                  <c:v>749.79748500000005</c:v>
                </c:pt>
                <c:pt idx="14">
                  <c:v>752.92675799999995</c:v>
                </c:pt>
                <c:pt idx="15">
                  <c:v>744.93896500000005</c:v>
                </c:pt>
                <c:pt idx="16">
                  <c:v>729.98315400000001</c:v>
                </c:pt>
                <c:pt idx="17">
                  <c:v>709.32080099999996</c:v>
                </c:pt>
                <c:pt idx="18">
                  <c:v>709.66784700000005</c:v>
                </c:pt>
                <c:pt idx="19">
                  <c:v>701.07122800000002</c:v>
                </c:pt>
                <c:pt idx="20">
                  <c:v>701.82019000000003</c:v>
                </c:pt>
                <c:pt idx="21">
                  <c:v>702.98254399999996</c:v>
                </c:pt>
                <c:pt idx="22">
                  <c:v>703.81109600000002</c:v>
                </c:pt>
                <c:pt idx="23">
                  <c:v>704.61035200000003</c:v>
                </c:pt>
                <c:pt idx="24">
                  <c:v>705.30395499999997</c:v>
                </c:pt>
                <c:pt idx="25">
                  <c:v>706.70898399999999</c:v>
                </c:pt>
                <c:pt idx="26">
                  <c:v>707.75354000000004</c:v>
                </c:pt>
                <c:pt idx="27">
                  <c:v>707.96472200000005</c:v>
                </c:pt>
                <c:pt idx="28">
                  <c:v>708.17535399999997</c:v>
                </c:pt>
                <c:pt idx="29">
                  <c:v>708.17535399999997</c:v>
                </c:pt>
                <c:pt idx="30">
                  <c:v>708.52014199999996</c:v>
                </c:pt>
                <c:pt idx="31">
                  <c:v>709.77227800000003</c:v>
                </c:pt>
                <c:pt idx="32">
                  <c:v>710.67785600000002</c:v>
                </c:pt>
                <c:pt idx="33">
                  <c:v>711.55139199999996</c:v>
                </c:pt>
                <c:pt idx="34">
                  <c:v>712.30670199999997</c:v>
                </c:pt>
                <c:pt idx="35">
                  <c:v>713.12524399999995</c:v>
                </c:pt>
                <c:pt idx="36">
                  <c:v>713.55127000000005</c:v>
                </c:pt>
                <c:pt idx="37">
                  <c:v>713.97735599999999</c:v>
                </c:pt>
                <c:pt idx="38">
                  <c:v>714.24267599999996</c:v>
                </c:pt>
                <c:pt idx="39">
                  <c:v>707.09191899999996</c:v>
                </c:pt>
                <c:pt idx="40">
                  <c:v>728.24902299999997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0610736"/>
        <c:axId val="-120625424"/>
      </c:lineChart>
      <c:catAx>
        <c:axId val="-12061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2542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0625424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10736"/>
        <c:crossesAt val="11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03346677540326E-2"/>
          <c:y val="0.18682796436667418"/>
          <c:w val="0.70085776282863566"/>
          <c:h val="0.722332949009318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1847.2902790000001</c:v>
                </c:pt>
                <c:pt idx="1">
                  <c:v>1733.4300049999999</c:v>
                </c:pt>
                <c:pt idx="2">
                  <c:v>1514.0429449999999</c:v>
                </c:pt>
                <c:pt idx="3">
                  <c:v>1581.114716</c:v>
                </c:pt>
                <c:pt idx="4">
                  <c:v>1581.7103500000001</c:v>
                </c:pt>
                <c:pt idx="5">
                  <c:v>1352.398197</c:v>
                </c:pt>
                <c:pt idx="6">
                  <c:v>1239.1486540000001</c:v>
                </c:pt>
                <c:pt idx="7">
                  <c:v>1205.835276</c:v>
                </c:pt>
                <c:pt idx="8">
                  <c:v>1149.487339</c:v>
                </c:pt>
                <c:pt idx="9">
                  <c:v>966.14834999999994</c:v>
                </c:pt>
                <c:pt idx="10">
                  <c:v>782.38024900000005</c:v>
                </c:pt>
                <c:pt idx="11">
                  <c:v>950.89929199999995</c:v>
                </c:pt>
                <c:pt idx="12">
                  <c:v>951.04125999999997</c:v>
                </c:pt>
                <c:pt idx="13">
                  <c:v>779.72808799999996</c:v>
                </c:pt>
                <c:pt idx="14">
                  <c:v>651.90155000000004</c:v>
                </c:pt>
                <c:pt idx="15">
                  <c:v>508.88906900000001</c:v>
                </c:pt>
                <c:pt idx="16">
                  <c:v>516.55169699999999</c:v>
                </c:pt>
                <c:pt idx="17">
                  <c:v>498.87042200000002</c:v>
                </c:pt>
                <c:pt idx="18">
                  <c:v>502.62329099999999</c:v>
                </c:pt>
                <c:pt idx="19">
                  <c:v>504.75439499999999</c:v>
                </c:pt>
                <c:pt idx="20">
                  <c:v>510.19683800000001</c:v>
                </c:pt>
                <c:pt idx="21">
                  <c:v>502.868225</c:v>
                </c:pt>
                <c:pt idx="22">
                  <c:v>491.00277699999998</c:v>
                </c:pt>
                <c:pt idx="23">
                  <c:v>488.99020400000001</c:v>
                </c:pt>
                <c:pt idx="24">
                  <c:v>478.19567899999998</c:v>
                </c:pt>
                <c:pt idx="25">
                  <c:v>465.85739100000001</c:v>
                </c:pt>
                <c:pt idx="26">
                  <c:v>459.20599399999998</c:v>
                </c:pt>
                <c:pt idx="27">
                  <c:v>452.27075200000002</c:v>
                </c:pt>
                <c:pt idx="28">
                  <c:v>441.75412</c:v>
                </c:pt>
                <c:pt idx="29">
                  <c:v>439.92587300000002</c:v>
                </c:pt>
                <c:pt idx="30">
                  <c:v>436.30233800000002</c:v>
                </c:pt>
                <c:pt idx="31">
                  <c:v>434.32839999999999</c:v>
                </c:pt>
                <c:pt idx="32">
                  <c:v>432.00912499999998</c:v>
                </c:pt>
                <c:pt idx="33">
                  <c:v>432.63046300000002</c:v>
                </c:pt>
                <c:pt idx="34">
                  <c:v>432.11041299999999</c:v>
                </c:pt>
                <c:pt idx="35">
                  <c:v>419.59103399999998</c:v>
                </c:pt>
                <c:pt idx="36">
                  <c:v>413.80447400000003</c:v>
                </c:pt>
                <c:pt idx="37">
                  <c:v>410.03005999999999</c:v>
                </c:pt>
                <c:pt idx="38">
                  <c:v>401.59960899999999</c:v>
                </c:pt>
                <c:pt idx="39">
                  <c:v>394.72625699999998</c:v>
                </c:pt>
                <c:pt idx="40">
                  <c:v>395.24060100000003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renewables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427.37607700000001</c:v>
                </c:pt>
                <c:pt idx="1">
                  <c:v>513.33609699999988</c:v>
                </c:pt>
                <c:pt idx="2">
                  <c:v>494.57319299999989</c:v>
                </c:pt>
                <c:pt idx="3">
                  <c:v>522.07344899999998</c:v>
                </c:pt>
                <c:pt idx="4">
                  <c:v>538.57932000000005</c:v>
                </c:pt>
                <c:pt idx="5">
                  <c:v>544.24099000000001</c:v>
                </c:pt>
                <c:pt idx="6">
                  <c:v>609.44510100000002</c:v>
                </c:pt>
                <c:pt idx="7">
                  <c:v>686.58267599999999</c:v>
                </c:pt>
                <c:pt idx="8">
                  <c:v>706.81581600000015</c:v>
                </c:pt>
                <c:pt idx="9">
                  <c:v>720.43531599999994</c:v>
                </c:pt>
                <c:pt idx="10">
                  <c:v>834.07147199999997</c:v>
                </c:pt>
                <c:pt idx="11">
                  <c:v>928.50622599999997</c:v>
                </c:pt>
                <c:pt idx="12">
                  <c:v>985.65673800000002</c:v>
                </c:pt>
                <c:pt idx="13">
                  <c:v>1083.7711179999999</c:v>
                </c:pt>
                <c:pt idx="14">
                  <c:v>1213.2387699999999</c:v>
                </c:pt>
                <c:pt idx="15">
                  <c:v>1288.553101</c:v>
                </c:pt>
                <c:pt idx="16">
                  <c:v>1333.166626</c:v>
                </c:pt>
                <c:pt idx="17">
                  <c:v>1360.2459719999999</c:v>
                </c:pt>
                <c:pt idx="18">
                  <c:v>1386.315063</c:v>
                </c:pt>
                <c:pt idx="19">
                  <c:v>1418.525269</c:v>
                </c:pt>
                <c:pt idx="20">
                  <c:v>1457.9216309999999</c:v>
                </c:pt>
                <c:pt idx="21">
                  <c:v>1479.0614009999999</c:v>
                </c:pt>
                <c:pt idx="22">
                  <c:v>1499.2089840000001</c:v>
                </c:pt>
                <c:pt idx="23">
                  <c:v>1522.8156739999999</c:v>
                </c:pt>
                <c:pt idx="24">
                  <c:v>1561.201294</c:v>
                </c:pt>
                <c:pt idx="25">
                  <c:v>1607.952759</c:v>
                </c:pt>
                <c:pt idx="26">
                  <c:v>1650.041138</c:v>
                </c:pt>
                <c:pt idx="27">
                  <c:v>1676.6423339999999</c:v>
                </c:pt>
                <c:pt idx="28">
                  <c:v>1708.69812</c:v>
                </c:pt>
                <c:pt idx="29">
                  <c:v>1733.195068</c:v>
                </c:pt>
                <c:pt idx="30">
                  <c:v>1757.6240230000001</c:v>
                </c:pt>
                <c:pt idx="31">
                  <c:v>1780.1240230000001</c:v>
                </c:pt>
                <c:pt idx="32">
                  <c:v>1800.809814</c:v>
                </c:pt>
                <c:pt idx="33">
                  <c:v>1826.096802</c:v>
                </c:pt>
                <c:pt idx="34">
                  <c:v>1856.7186280000001</c:v>
                </c:pt>
                <c:pt idx="35">
                  <c:v>1890.47876</c:v>
                </c:pt>
                <c:pt idx="36">
                  <c:v>1930.748413</c:v>
                </c:pt>
                <c:pt idx="37">
                  <c:v>1978.735596</c:v>
                </c:pt>
                <c:pt idx="38">
                  <c:v>2039.6069339999999</c:v>
                </c:pt>
                <c:pt idx="39">
                  <c:v>2106.2788089999999</c:v>
                </c:pt>
                <c:pt idx="40">
                  <c:v>2148.1635740000002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987.69723400000009</c:v>
                </c:pt>
                <c:pt idx="1">
                  <c:v>1013.688929</c:v>
                </c:pt>
                <c:pt idx="2">
                  <c:v>1225.8941749999999</c:v>
                </c:pt>
                <c:pt idx="3">
                  <c:v>1124.83556</c:v>
                </c:pt>
                <c:pt idx="4">
                  <c:v>1126.608958</c:v>
                </c:pt>
                <c:pt idx="5">
                  <c:v>1333.4821099999999</c:v>
                </c:pt>
                <c:pt idx="6">
                  <c:v>1378.306934</c:v>
                </c:pt>
                <c:pt idx="7">
                  <c:v>1296.442491</c:v>
                </c:pt>
                <c:pt idx="8">
                  <c:v>1469.1326819999999</c:v>
                </c:pt>
                <c:pt idx="9">
                  <c:v>1581.8150760000001</c:v>
                </c:pt>
                <c:pt idx="10">
                  <c:v>1627.9056399999999</c:v>
                </c:pt>
                <c:pt idx="11">
                  <c:v>1434.7008060000001</c:v>
                </c:pt>
                <c:pt idx="12">
                  <c:v>1467.1419679999999</c:v>
                </c:pt>
                <c:pt idx="13">
                  <c:v>1591.893311</c:v>
                </c:pt>
                <c:pt idx="14">
                  <c:v>1658.3797609999999</c:v>
                </c:pt>
                <c:pt idx="15">
                  <c:v>1805.4259030000001</c:v>
                </c:pt>
                <c:pt idx="16">
                  <c:v>1899.1423339999999</c:v>
                </c:pt>
                <c:pt idx="17">
                  <c:v>1988.2749020000001</c:v>
                </c:pt>
                <c:pt idx="18">
                  <c:v>2012.008789</c:v>
                </c:pt>
                <c:pt idx="19">
                  <c:v>2061.0261230000001</c:v>
                </c:pt>
                <c:pt idx="20">
                  <c:v>2041.512207</c:v>
                </c:pt>
                <c:pt idx="21">
                  <c:v>2075.9157709999999</c:v>
                </c:pt>
                <c:pt idx="22">
                  <c:v>2110.4067380000001</c:v>
                </c:pt>
                <c:pt idx="23">
                  <c:v>2130.158203</c:v>
                </c:pt>
                <c:pt idx="24">
                  <c:v>2157.4304200000001</c:v>
                </c:pt>
                <c:pt idx="25">
                  <c:v>2166.656982</c:v>
                </c:pt>
                <c:pt idx="26">
                  <c:v>2187.3466800000001</c:v>
                </c:pt>
                <c:pt idx="27">
                  <c:v>2231.4885250000002</c:v>
                </c:pt>
                <c:pt idx="28">
                  <c:v>2265.6967770000001</c:v>
                </c:pt>
                <c:pt idx="29">
                  <c:v>2293.4968260000001</c:v>
                </c:pt>
                <c:pt idx="30">
                  <c:v>2320.2714839999999</c:v>
                </c:pt>
                <c:pt idx="31">
                  <c:v>2351.0791020000001</c:v>
                </c:pt>
                <c:pt idx="32">
                  <c:v>2387.2534179999998</c:v>
                </c:pt>
                <c:pt idx="33">
                  <c:v>2439.82251</c:v>
                </c:pt>
                <c:pt idx="34">
                  <c:v>2513.9033199999999</c:v>
                </c:pt>
                <c:pt idx="35">
                  <c:v>2554.0146479999999</c:v>
                </c:pt>
                <c:pt idx="36">
                  <c:v>2577.9025879999999</c:v>
                </c:pt>
                <c:pt idx="37">
                  <c:v>2600.422607</c:v>
                </c:pt>
                <c:pt idx="38">
                  <c:v>2626.0598140000002</c:v>
                </c:pt>
                <c:pt idx="39">
                  <c:v>2633.6369629999999</c:v>
                </c:pt>
                <c:pt idx="40">
                  <c:v>2662.3884280000002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nuclear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806.96799999999996</c:v>
                </c:pt>
                <c:pt idx="1">
                  <c:v>790.20399999999995</c:v>
                </c:pt>
                <c:pt idx="2">
                  <c:v>769.33100000000002</c:v>
                </c:pt>
                <c:pt idx="3">
                  <c:v>789.01599999999996</c:v>
                </c:pt>
                <c:pt idx="4">
                  <c:v>797.16600000000005</c:v>
                </c:pt>
                <c:pt idx="5">
                  <c:v>797.178</c:v>
                </c:pt>
                <c:pt idx="6">
                  <c:v>805.69399999999996</c:v>
                </c:pt>
                <c:pt idx="7">
                  <c:v>804.95</c:v>
                </c:pt>
                <c:pt idx="8">
                  <c:v>807.08399999999995</c:v>
                </c:pt>
                <c:pt idx="9">
                  <c:v>809.40899999999999</c:v>
                </c:pt>
                <c:pt idx="10">
                  <c:v>784.792236</c:v>
                </c:pt>
                <c:pt idx="11">
                  <c:v>760.58019999999999</c:v>
                </c:pt>
                <c:pt idx="12">
                  <c:v>736.682861</c:v>
                </c:pt>
                <c:pt idx="13">
                  <c:v>749.79754600000001</c:v>
                </c:pt>
                <c:pt idx="14">
                  <c:v>752.92675799999995</c:v>
                </c:pt>
                <c:pt idx="15">
                  <c:v>744.93896500000005</c:v>
                </c:pt>
                <c:pt idx="16">
                  <c:v>641.46691899999996</c:v>
                </c:pt>
                <c:pt idx="17">
                  <c:v>576.47943099999998</c:v>
                </c:pt>
                <c:pt idx="18">
                  <c:v>556.94921899999997</c:v>
                </c:pt>
                <c:pt idx="19">
                  <c:v>505.98269699999997</c:v>
                </c:pt>
                <c:pt idx="20">
                  <c:v>506.73165899999998</c:v>
                </c:pt>
                <c:pt idx="21">
                  <c:v>490.30969199999998</c:v>
                </c:pt>
                <c:pt idx="22">
                  <c:v>480.15368699999999</c:v>
                </c:pt>
                <c:pt idx="23">
                  <c:v>472.43350199999998</c:v>
                </c:pt>
                <c:pt idx="24">
                  <c:v>455.69644199999999</c:v>
                </c:pt>
                <c:pt idx="25">
                  <c:v>457.101471</c:v>
                </c:pt>
                <c:pt idx="26">
                  <c:v>448.75286899999998</c:v>
                </c:pt>
                <c:pt idx="27">
                  <c:v>432.32104500000003</c:v>
                </c:pt>
                <c:pt idx="28">
                  <c:v>425.24267600000002</c:v>
                </c:pt>
                <c:pt idx="29">
                  <c:v>425.24267600000002</c:v>
                </c:pt>
                <c:pt idx="30">
                  <c:v>425.58752399999997</c:v>
                </c:pt>
                <c:pt idx="31">
                  <c:v>426.83960000000002</c:v>
                </c:pt>
                <c:pt idx="32">
                  <c:v>427.74517800000001</c:v>
                </c:pt>
                <c:pt idx="33">
                  <c:v>409.67730699999998</c:v>
                </c:pt>
                <c:pt idx="34">
                  <c:v>364.57794200000001</c:v>
                </c:pt>
                <c:pt idx="35">
                  <c:v>365.39648399999999</c:v>
                </c:pt>
                <c:pt idx="36">
                  <c:v>365.82254</c:v>
                </c:pt>
                <c:pt idx="37">
                  <c:v>358.45455900000002</c:v>
                </c:pt>
                <c:pt idx="38">
                  <c:v>343.63793900000002</c:v>
                </c:pt>
                <c:pt idx="39">
                  <c:v>343.95855699999998</c:v>
                </c:pt>
                <c:pt idx="40">
                  <c:v>344.421967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0624880"/>
        <c:axId val="-120609648"/>
      </c:lineChart>
      <c:catAx>
        <c:axId val="-12062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0964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0609648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24880"/>
        <c:crossesAt val="11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03346677540326E-2"/>
          <c:y val="0.18682796436667418"/>
          <c:w val="0.70085776282863566"/>
          <c:h val="0.722332949009318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1847.2902790000001</c:v>
                </c:pt>
                <c:pt idx="1">
                  <c:v>1733.4300049999999</c:v>
                </c:pt>
                <c:pt idx="2">
                  <c:v>1514.0429449999999</c:v>
                </c:pt>
                <c:pt idx="3">
                  <c:v>1581.114716</c:v>
                </c:pt>
                <c:pt idx="4">
                  <c:v>1581.7103500000001</c:v>
                </c:pt>
                <c:pt idx="5">
                  <c:v>1352.398197</c:v>
                </c:pt>
                <c:pt idx="6">
                  <c:v>1239.1486540000001</c:v>
                </c:pt>
                <c:pt idx="7">
                  <c:v>1205.835276</c:v>
                </c:pt>
                <c:pt idx="8">
                  <c:v>1149.487339</c:v>
                </c:pt>
                <c:pt idx="9">
                  <c:v>966.14834999999994</c:v>
                </c:pt>
                <c:pt idx="10">
                  <c:v>783.26995799999997</c:v>
                </c:pt>
                <c:pt idx="11">
                  <c:v>950.89923099999999</c:v>
                </c:pt>
                <c:pt idx="12">
                  <c:v>985.47143600000004</c:v>
                </c:pt>
                <c:pt idx="13">
                  <c:v>872.28381300000001</c:v>
                </c:pt>
                <c:pt idx="14">
                  <c:v>792.56390399999998</c:v>
                </c:pt>
                <c:pt idx="15">
                  <c:v>709.09051499999998</c:v>
                </c:pt>
                <c:pt idx="16">
                  <c:v>735.81036400000005</c:v>
                </c:pt>
                <c:pt idx="17">
                  <c:v>712.43817100000001</c:v>
                </c:pt>
                <c:pt idx="18">
                  <c:v>715.83471699999996</c:v>
                </c:pt>
                <c:pt idx="19">
                  <c:v>713.15838599999995</c:v>
                </c:pt>
                <c:pt idx="20">
                  <c:v>707.25683600000002</c:v>
                </c:pt>
                <c:pt idx="21">
                  <c:v>687.69079599999998</c:v>
                </c:pt>
                <c:pt idx="22">
                  <c:v>681.85888699999998</c:v>
                </c:pt>
                <c:pt idx="23">
                  <c:v>682.81237799999997</c:v>
                </c:pt>
                <c:pt idx="24">
                  <c:v>678.79016100000001</c:v>
                </c:pt>
                <c:pt idx="25">
                  <c:v>668.65142800000001</c:v>
                </c:pt>
                <c:pt idx="26">
                  <c:v>668.63830600000006</c:v>
                </c:pt>
                <c:pt idx="27">
                  <c:v>660.88214100000005</c:v>
                </c:pt>
                <c:pt idx="28">
                  <c:v>650.527466</c:v>
                </c:pt>
                <c:pt idx="29">
                  <c:v>646.75903300000004</c:v>
                </c:pt>
                <c:pt idx="30">
                  <c:v>644.55963099999997</c:v>
                </c:pt>
                <c:pt idx="31">
                  <c:v>641.55572500000005</c:v>
                </c:pt>
                <c:pt idx="32">
                  <c:v>639.471497</c:v>
                </c:pt>
                <c:pt idx="33">
                  <c:v>638.00543200000004</c:v>
                </c:pt>
                <c:pt idx="34">
                  <c:v>637.63745100000006</c:v>
                </c:pt>
                <c:pt idx="35">
                  <c:v>628.10345500000005</c:v>
                </c:pt>
                <c:pt idx="36">
                  <c:v>623.97637899999995</c:v>
                </c:pt>
                <c:pt idx="37">
                  <c:v>624.20678699999996</c:v>
                </c:pt>
                <c:pt idx="38">
                  <c:v>623.53198199999997</c:v>
                </c:pt>
                <c:pt idx="39">
                  <c:v>624.29504399999996</c:v>
                </c:pt>
                <c:pt idx="40">
                  <c:v>624.23230000000001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renewables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427.37607700000001</c:v>
                </c:pt>
                <c:pt idx="1">
                  <c:v>513.33609699999988</c:v>
                </c:pt>
                <c:pt idx="2">
                  <c:v>494.57319299999989</c:v>
                </c:pt>
                <c:pt idx="3">
                  <c:v>522.07344899999998</c:v>
                </c:pt>
                <c:pt idx="4">
                  <c:v>538.57932000000005</c:v>
                </c:pt>
                <c:pt idx="5">
                  <c:v>544.24099000000001</c:v>
                </c:pt>
                <c:pt idx="6">
                  <c:v>609.44510100000002</c:v>
                </c:pt>
                <c:pt idx="7">
                  <c:v>686.58267599999999</c:v>
                </c:pt>
                <c:pt idx="8">
                  <c:v>706.81581600000015</c:v>
                </c:pt>
                <c:pt idx="9">
                  <c:v>720.43531599999994</c:v>
                </c:pt>
                <c:pt idx="10">
                  <c:v>834.07318099999998</c:v>
                </c:pt>
                <c:pt idx="11">
                  <c:v>928.38464399999998</c:v>
                </c:pt>
                <c:pt idx="12">
                  <c:v>985.40771500000005</c:v>
                </c:pt>
                <c:pt idx="13">
                  <c:v>1082.986206</c:v>
                </c:pt>
                <c:pt idx="14">
                  <c:v>1212.2126459999999</c:v>
                </c:pt>
                <c:pt idx="15">
                  <c:v>1282.529297</c:v>
                </c:pt>
                <c:pt idx="16">
                  <c:v>1316.119629</c:v>
                </c:pt>
                <c:pt idx="17">
                  <c:v>1345.9426269999999</c:v>
                </c:pt>
                <c:pt idx="18">
                  <c:v>1377.479736</c:v>
                </c:pt>
                <c:pt idx="19">
                  <c:v>1395.809814</c:v>
                </c:pt>
                <c:pt idx="20">
                  <c:v>1431.395264</c:v>
                </c:pt>
                <c:pt idx="21">
                  <c:v>1449.4135739999999</c:v>
                </c:pt>
                <c:pt idx="22">
                  <c:v>1461.2861330000001</c:v>
                </c:pt>
                <c:pt idx="23">
                  <c:v>1473.003418</c:v>
                </c:pt>
                <c:pt idx="24">
                  <c:v>1498.8576660000001</c:v>
                </c:pt>
                <c:pt idx="25">
                  <c:v>1537.9470209999999</c:v>
                </c:pt>
                <c:pt idx="26">
                  <c:v>1557.618408</c:v>
                </c:pt>
                <c:pt idx="27">
                  <c:v>1568.3957519999999</c:v>
                </c:pt>
                <c:pt idx="28">
                  <c:v>1580.289307</c:v>
                </c:pt>
                <c:pt idx="29">
                  <c:v>1592.7354740000001</c:v>
                </c:pt>
                <c:pt idx="30">
                  <c:v>1606.1785890000001</c:v>
                </c:pt>
                <c:pt idx="31">
                  <c:v>1619.416138</c:v>
                </c:pt>
                <c:pt idx="32">
                  <c:v>1634.195923</c:v>
                </c:pt>
                <c:pt idx="33">
                  <c:v>1647.3709719999999</c:v>
                </c:pt>
                <c:pt idx="34">
                  <c:v>1663.866577</c:v>
                </c:pt>
                <c:pt idx="35">
                  <c:v>1681.825439</c:v>
                </c:pt>
                <c:pt idx="36">
                  <c:v>1696.5512699999999</c:v>
                </c:pt>
                <c:pt idx="37">
                  <c:v>1709.8748780000001</c:v>
                </c:pt>
                <c:pt idx="38">
                  <c:v>1726.202759</c:v>
                </c:pt>
                <c:pt idx="39">
                  <c:v>1743.517212</c:v>
                </c:pt>
                <c:pt idx="40">
                  <c:v>1762.6450199999999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987.69723400000009</c:v>
                </c:pt>
                <c:pt idx="1">
                  <c:v>1013.688929</c:v>
                </c:pt>
                <c:pt idx="2">
                  <c:v>1225.8941749999999</c:v>
                </c:pt>
                <c:pt idx="3">
                  <c:v>1124.83556</c:v>
                </c:pt>
                <c:pt idx="4">
                  <c:v>1126.608958</c:v>
                </c:pt>
                <c:pt idx="5">
                  <c:v>1333.4821099999999</c:v>
                </c:pt>
                <c:pt idx="6">
                  <c:v>1378.306934</c:v>
                </c:pt>
                <c:pt idx="7">
                  <c:v>1296.442491</c:v>
                </c:pt>
                <c:pt idx="8">
                  <c:v>1469.1326819999999</c:v>
                </c:pt>
                <c:pt idx="9">
                  <c:v>1581.8150760000001</c:v>
                </c:pt>
                <c:pt idx="10">
                  <c:v>1626.9617920000001</c:v>
                </c:pt>
                <c:pt idx="11">
                  <c:v>1419.2639160000001</c:v>
                </c:pt>
                <c:pt idx="12">
                  <c:v>1439.9522710000001</c:v>
                </c:pt>
                <c:pt idx="13">
                  <c:v>1495.878418</c:v>
                </c:pt>
                <c:pt idx="14">
                  <c:v>1493.465698</c:v>
                </c:pt>
                <c:pt idx="15">
                  <c:v>1572.080078</c:v>
                </c:pt>
                <c:pt idx="16">
                  <c:v>1627.084961</c:v>
                </c:pt>
                <c:pt idx="17">
                  <c:v>1660.1152340000001</c:v>
                </c:pt>
                <c:pt idx="18">
                  <c:v>1649.871216</c:v>
                </c:pt>
                <c:pt idx="19">
                  <c:v>1679.7623289999999</c:v>
                </c:pt>
                <c:pt idx="20">
                  <c:v>1676.378052</c:v>
                </c:pt>
                <c:pt idx="21">
                  <c:v>1713.1042480000001</c:v>
                </c:pt>
                <c:pt idx="22">
                  <c:v>1733.6743160000001</c:v>
                </c:pt>
                <c:pt idx="23">
                  <c:v>1760.849976</c:v>
                </c:pt>
                <c:pt idx="24">
                  <c:v>1791.262817</c:v>
                </c:pt>
                <c:pt idx="25">
                  <c:v>1800.4545900000001</c:v>
                </c:pt>
                <c:pt idx="26">
                  <c:v>1820.752197</c:v>
                </c:pt>
                <c:pt idx="27">
                  <c:v>1860.6606449999999</c:v>
                </c:pt>
                <c:pt idx="28">
                  <c:v>1905.509399</c:v>
                </c:pt>
                <c:pt idx="29">
                  <c:v>1942.9873050000001</c:v>
                </c:pt>
                <c:pt idx="30">
                  <c:v>1972.2136230000001</c:v>
                </c:pt>
                <c:pt idx="31">
                  <c:v>2007.1020510000001</c:v>
                </c:pt>
                <c:pt idx="32">
                  <c:v>2045.5623780000001</c:v>
                </c:pt>
                <c:pt idx="33">
                  <c:v>2088.4753420000002</c:v>
                </c:pt>
                <c:pt idx="34">
                  <c:v>2123.8718260000001</c:v>
                </c:pt>
                <c:pt idx="35">
                  <c:v>2171.5290530000002</c:v>
                </c:pt>
                <c:pt idx="36">
                  <c:v>2217.1708979999999</c:v>
                </c:pt>
                <c:pt idx="37">
                  <c:v>2257.23999</c:v>
                </c:pt>
                <c:pt idx="38">
                  <c:v>2299.0747070000002</c:v>
                </c:pt>
                <c:pt idx="39">
                  <c:v>2342.6923830000001</c:v>
                </c:pt>
                <c:pt idx="40">
                  <c:v>2393.6232909999999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nuclear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806.96799999999996</c:v>
                </c:pt>
                <c:pt idx="1">
                  <c:v>790.20399999999995</c:v>
                </c:pt>
                <c:pt idx="2">
                  <c:v>769.33100000000002</c:v>
                </c:pt>
                <c:pt idx="3">
                  <c:v>789.01599999999996</c:v>
                </c:pt>
                <c:pt idx="4">
                  <c:v>797.16600000000005</c:v>
                </c:pt>
                <c:pt idx="5">
                  <c:v>797.178</c:v>
                </c:pt>
                <c:pt idx="6">
                  <c:v>805.69399999999996</c:v>
                </c:pt>
                <c:pt idx="7">
                  <c:v>804.95</c:v>
                </c:pt>
                <c:pt idx="8">
                  <c:v>807.08399999999995</c:v>
                </c:pt>
                <c:pt idx="9">
                  <c:v>809.40899999999999</c:v>
                </c:pt>
                <c:pt idx="10">
                  <c:v>784.792236</c:v>
                </c:pt>
                <c:pt idx="11">
                  <c:v>760.58019999999999</c:v>
                </c:pt>
                <c:pt idx="12">
                  <c:v>736.682861</c:v>
                </c:pt>
                <c:pt idx="13">
                  <c:v>749.79760699999997</c:v>
                </c:pt>
                <c:pt idx="14">
                  <c:v>752.92675799999995</c:v>
                </c:pt>
                <c:pt idx="15">
                  <c:v>744.93896500000005</c:v>
                </c:pt>
                <c:pt idx="16">
                  <c:v>658.94946300000004</c:v>
                </c:pt>
                <c:pt idx="17">
                  <c:v>644.83618200000001</c:v>
                </c:pt>
                <c:pt idx="18">
                  <c:v>645.18322799999999</c:v>
                </c:pt>
                <c:pt idx="19">
                  <c:v>629.51879899999994</c:v>
                </c:pt>
                <c:pt idx="20">
                  <c:v>630.26769999999999</c:v>
                </c:pt>
                <c:pt idx="21">
                  <c:v>631.43005400000004</c:v>
                </c:pt>
                <c:pt idx="22">
                  <c:v>632.27673300000004</c:v>
                </c:pt>
                <c:pt idx="23">
                  <c:v>624.55664100000001</c:v>
                </c:pt>
                <c:pt idx="24">
                  <c:v>607.81957999999997</c:v>
                </c:pt>
                <c:pt idx="25">
                  <c:v>609.22454800000003</c:v>
                </c:pt>
                <c:pt idx="26">
                  <c:v>610.26910399999997</c:v>
                </c:pt>
                <c:pt idx="27">
                  <c:v>610.48028599999998</c:v>
                </c:pt>
                <c:pt idx="28">
                  <c:v>610.69091800000001</c:v>
                </c:pt>
                <c:pt idx="29">
                  <c:v>610.69091800000001</c:v>
                </c:pt>
                <c:pt idx="30">
                  <c:v>611.03576699999996</c:v>
                </c:pt>
                <c:pt idx="31">
                  <c:v>612.28784199999996</c:v>
                </c:pt>
                <c:pt idx="32">
                  <c:v>613.19348100000002</c:v>
                </c:pt>
                <c:pt idx="33">
                  <c:v>614.066956</c:v>
                </c:pt>
                <c:pt idx="34">
                  <c:v>614.82226600000001</c:v>
                </c:pt>
                <c:pt idx="35">
                  <c:v>615.64086899999995</c:v>
                </c:pt>
                <c:pt idx="36">
                  <c:v>616.06689500000005</c:v>
                </c:pt>
                <c:pt idx="37">
                  <c:v>616.49292000000003</c:v>
                </c:pt>
                <c:pt idx="38">
                  <c:v>616.75830099999996</c:v>
                </c:pt>
                <c:pt idx="39">
                  <c:v>617.07885699999997</c:v>
                </c:pt>
                <c:pt idx="40">
                  <c:v>617.54235800000004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374384944"/>
        <c:axId val="-94650128"/>
      </c:lineChart>
      <c:catAx>
        <c:axId val="-37438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65012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94650128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4384944"/>
        <c:crossesAt val="11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78841325640006"/>
          <c:y val="0.18918201621909761"/>
          <c:w val="0.64870583484756716"/>
          <c:h val="0.719978897156895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1847.2902790000001</c:v>
                </c:pt>
                <c:pt idx="1">
                  <c:v>1733.4300049999999</c:v>
                </c:pt>
                <c:pt idx="2">
                  <c:v>1514.0429449999999</c:v>
                </c:pt>
                <c:pt idx="3">
                  <c:v>1581.114716</c:v>
                </c:pt>
                <c:pt idx="4">
                  <c:v>1581.7103500000001</c:v>
                </c:pt>
                <c:pt idx="5">
                  <c:v>1352.398197</c:v>
                </c:pt>
                <c:pt idx="6">
                  <c:v>1239.1486540000001</c:v>
                </c:pt>
                <c:pt idx="7">
                  <c:v>1205.835276</c:v>
                </c:pt>
                <c:pt idx="8">
                  <c:v>1149.487339</c:v>
                </c:pt>
                <c:pt idx="9">
                  <c:v>966.14834999999994</c:v>
                </c:pt>
                <c:pt idx="10">
                  <c:v>781.55273399999999</c:v>
                </c:pt>
                <c:pt idx="11">
                  <c:v>950.89898700000003</c:v>
                </c:pt>
                <c:pt idx="12">
                  <c:v>989.41918899999996</c:v>
                </c:pt>
                <c:pt idx="13">
                  <c:v>870.69177200000001</c:v>
                </c:pt>
                <c:pt idx="14">
                  <c:v>766.85510299999999</c:v>
                </c:pt>
                <c:pt idx="15">
                  <c:v>671.02606200000002</c:v>
                </c:pt>
                <c:pt idx="16">
                  <c:v>689.48156700000004</c:v>
                </c:pt>
                <c:pt idx="17">
                  <c:v>657.50073199999997</c:v>
                </c:pt>
                <c:pt idx="18">
                  <c:v>656.90393100000006</c:v>
                </c:pt>
                <c:pt idx="19">
                  <c:v>659.92907700000001</c:v>
                </c:pt>
                <c:pt idx="20">
                  <c:v>656.11901899999998</c:v>
                </c:pt>
                <c:pt idx="21">
                  <c:v>641.03411900000003</c:v>
                </c:pt>
                <c:pt idx="22">
                  <c:v>631.71563700000002</c:v>
                </c:pt>
                <c:pt idx="23">
                  <c:v>628.87744099999998</c:v>
                </c:pt>
                <c:pt idx="24">
                  <c:v>626.38091999999995</c:v>
                </c:pt>
                <c:pt idx="25">
                  <c:v>606.34143100000006</c:v>
                </c:pt>
                <c:pt idx="26">
                  <c:v>605.396973</c:v>
                </c:pt>
                <c:pt idx="27">
                  <c:v>604.17028800000003</c:v>
                </c:pt>
                <c:pt idx="28">
                  <c:v>593.80957000000001</c:v>
                </c:pt>
                <c:pt idx="29">
                  <c:v>589.426331</c:v>
                </c:pt>
                <c:pt idx="30">
                  <c:v>579.16961700000002</c:v>
                </c:pt>
                <c:pt idx="31">
                  <c:v>573.91418499999997</c:v>
                </c:pt>
                <c:pt idx="32">
                  <c:v>569.87103300000001</c:v>
                </c:pt>
                <c:pt idx="33">
                  <c:v>562.54766800000004</c:v>
                </c:pt>
                <c:pt idx="34">
                  <c:v>545.331726</c:v>
                </c:pt>
                <c:pt idx="35">
                  <c:v>529.06939699999998</c:v>
                </c:pt>
                <c:pt idx="36">
                  <c:v>512.58886700000005</c:v>
                </c:pt>
                <c:pt idx="37">
                  <c:v>502.54492199999999</c:v>
                </c:pt>
                <c:pt idx="38">
                  <c:v>489.90515099999999</c:v>
                </c:pt>
                <c:pt idx="39">
                  <c:v>481.28476000000001</c:v>
                </c:pt>
                <c:pt idx="40">
                  <c:v>479.544464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renewables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427.37607700000001</c:v>
                </c:pt>
                <c:pt idx="1">
                  <c:v>513.33609699999988</c:v>
                </c:pt>
                <c:pt idx="2">
                  <c:v>494.57319299999989</c:v>
                </c:pt>
                <c:pt idx="3">
                  <c:v>522.07344899999998</c:v>
                </c:pt>
                <c:pt idx="4">
                  <c:v>538.57932000000005</c:v>
                </c:pt>
                <c:pt idx="5">
                  <c:v>544.24099000000001</c:v>
                </c:pt>
                <c:pt idx="6">
                  <c:v>609.44510100000002</c:v>
                </c:pt>
                <c:pt idx="7">
                  <c:v>686.58267599999999</c:v>
                </c:pt>
                <c:pt idx="8">
                  <c:v>706.81581600000015</c:v>
                </c:pt>
                <c:pt idx="9">
                  <c:v>720.43531599999994</c:v>
                </c:pt>
                <c:pt idx="10">
                  <c:v>834.07250999999997</c:v>
                </c:pt>
                <c:pt idx="11">
                  <c:v>928.60168499999997</c:v>
                </c:pt>
                <c:pt idx="12">
                  <c:v>985.38763400000005</c:v>
                </c:pt>
                <c:pt idx="13">
                  <c:v>1101.321289</c:v>
                </c:pt>
                <c:pt idx="14">
                  <c:v>1271.303345</c:v>
                </c:pt>
                <c:pt idx="15">
                  <c:v>1369.0162350000001</c:v>
                </c:pt>
                <c:pt idx="16">
                  <c:v>1463.3314210000001</c:v>
                </c:pt>
                <c:pt idx="17">
                  <c:v>1567.3394780000001</c:v>
                </c:pt>
                <c:pt idx="18">
                  <c:v>1642.776611</c:v>
                </c:pt>
                <c:pt idx="19">
                  <c:v>1696.9357910000001</c:v>
                </c:pt>
                <c:pt idx="20">
                  <c:v>1756.7014160000001</c:v>
                </c:pt>
                <c:pt idx="21">
                  <c:v>1798.0726320000001</c:v>
                </c:pt>
                <c:pt idx="22">
                  <c:v>1845.207275</c:v>
                </c:pt>
                <c:pt idx="23">
                  <c:v>1899.089966</c:v>
                </c:pt>
                <c:pt idx="24">
                  <c:v>1952.3854980000001</c:v>
                </c:pt>
                <c:pt idx="25">
                  <c:v>2028.4769289999999</c:v>
                </c:pt>
                <c:pt idx="26">
                  <c:v>2080.9133299999999</c:v>
                </c:pt>
                <c:pt idx="27">
                  <c:v>2123.6679690000001</c:v>
                </c:pt>
                <c:pt idx="28">
                  <c:v>2170.625</c:v>
                </c:pt>
                <c:pt idx="29">
                  <c:v>2218.9875489999999</c:v>
                </c:pt>
                <c:pt idx="30">
                  <c:v>2273.0983890000002</c:v>
                </c:pt>
                <c:pt idx="31">
                  <c:v>2333.6564939999998</c:v>
                </c:pt>
                <c:pt idx="32">
                  <c:v>2393.4960940000001</c:v>
                </c:pt>
                <c:pt idx="33">
                  <c:v>2466.6733399999998</c:v>
                </c:pt>
                <c:pt idx="34">
                  <c:v>2540.8469239999999</c:v>
                </c:pt>
                <c:pt idx="35">
                  <c:v>2622.1660160000001</c:v>
                </c:pt>
                <c:pt idx="36">
                  <c:v>2723.4816890000002</c:v>
                </c:pt>
                <c:pt idx="37">
                  <c:v>2815.4360350000002</c:v>
                </c:pt>
                <c:pt idx="38">
                  <c:v>2917.913818</c:v>
                </c:pt>
                <c:pt idx="39">
                  <c:v>3033.8303219999998</c:v>
                </c:pt>
                <c:pt idx="40">
                  <c:v>3125.8967290000001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987.69723400000009</c:v>
                </c:pt>
                <c:pt idx="1">
                  <c:v>1013.688929</c:v>
                </c:pt>
                <c:pt idx="2">
                  <c:v>1225.8941749999999</c:v>
                </c:pt>
                <c:pt idx="3">
                  <c:v>1124.83556</c:v>
                </c:pt>
                <c:pt idx="4">
                  <c:v>1126.608958</c:v>
                </c:pt>
                <c:pt idx="5">
                  <c:v>1333.4821099999999</c:v>
                </c:pt>
                <c:pt idx="6">
                  <c:v>1378.306934</c:v>
                </c:pt>
                <c:pt idx="7">
                  <c:v>1296.442491</c:v>
                </c:pt>
                <c:pt idx="8">
                  <c:v>1469.1326819999999</c:v>
                </c:pt>
                <c:pt idx="9">
                  <c:v>1581.8150760000001</c:v>
                </c:pt>
                <c:pt idx="10">
                  <c:v>1628.658813</c:v>
                </c:pt>
                <c:pt idx="11">
                  <c:v>1419.015991</c:v>
                </c:pt>
                <c:pt idx="12">
                  <c:v>1436.306274</c:v>
                </c:pt>
                <c:pt idx="13">
                  <c:v>1479.715332</c:v>
                </c:pt>
                <c:pt idx="14">
                  <c:v>1462.758057</c:v>
                </c:pt>
                <c:pt idx="15">
                  <c:v>1527.72937</c:v>
                </c:pt>
                <c:pt idx="16">
                  <c:v>1536.887939</c:v>
                </c:pt>
                <c:pt idx="17">
                  <c:v>1513.1707759999999</c:v>
                </c:pt>
                <c:pt idx="18">
                  <c:v>1465.4993899999999</c:v>
                </c:pt>
                <c:pt idx="19">
                  <c:v>1468.664673</c:v>
                </c:pt>
                <c:pt idx="20">
                  <c:v>1438.915405</c:v>
                </c:pt>
                <c:pt idx="21">
                  <c:v>1448.158936</c:v>
                </c:pt>
                <c:pt idx="22">
                  <c:v>1447.489014</c:v>
                </c:pt>
                <c:pt idx="23">
                  <c:v>1438.1823730000001</c:v>
                </c:pt>
                <c:pt idx="24">
                  <c:v>1448.315186</c:v>
                </c:pt>
                <c:pt idx="25">
                  <c:v>1432.7513429999999</c:v>
                </c:pt>
                <c:pt idx="26">
                  <c:v>1429.6884769999999</c:v>
                </c:pt>
                <c:pt idx="27">
                  <c:v>1432.6695560000001</c:v>
                </c:pt>
                <c:pt idx="28">
                  <c:v>1470.1209719999999</c:v>
                </c:pt>
                <c:pt idx="29">
                  <c:v>1482.4672849999999</c:v>
                </c:pt>
                <c:pt idx="30">
                  <c:v>1481.3095699999999</c:v>
                </c:pt>
                <c:pt idx="31">
                  <c:v>1476.290894</c:v>
                </c:pt>
                <c:pt idx="32">
                  <c:v>1484.294067</c:v>
                </c:pt>
                <c:pt idx="33">
                  <c:v>1486.923096</c:v>
                </c:pt>
                <c:pt idx="34">
                  <c:v>1496.450439</c:v>
                </c:pt>
                <c:pt idx="35">
                  <c:v>1509.716919</c:v>
                </c:pt>
                <c:pt idx="36">
                  <c:v>1493.7653809999999</c:v>
                </c:pt>
                <c:pt idx="37">
                  <c:v>1514.036987</c:v>
                </c:pt>
                <c:pt idx="38">
                  <c:v>1546.517578</c:v>
                </c:pt>
                <c:pt idx="39">
                  <c:v>1519.190186</c:v>
                </c:pt>
                <c:pt idx="40">
                  <c:v>1530.9327390000001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nuclear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806.96799999999996</c:v>
                </c:pt>
                <c:pt idx="1">
                  <c:v>790.20399999999995</c:v>
                </c:pt>
                <c:pt idx="2">
                  <c:v>769.33100000000002</c:v>
                </c:pt>
                <c:pt idx="3">
                  <c:v>789.01599999999996</c:v>
                </c:pt>
                <c:pt idx="4">
                  <c:v>797.16600000000005</c:v>
                </c:pt>
                <c:pt idx="5">
                  <c:v>797.178</c:v>
                </c:pt>
                <c:pt idx="6">
                  <c:v>805.69399999999996</c:v>
                </c:pt>
                <c:pt idx="7">
                  <c:v>804.95</c:v>
                </c:pt>
                <c:pt idx="8">
                  <c:v>807.08399999999995</c:v>
                </c:pt>
                <c:pt idx="9">
                  <c:v>809.40899999999999</c:v>
                </c:pt>
                <c:pt idx="10">
                  <c:v>784.792236</c:v>
                </c:pt>
                <c:pt idx="11">
                  <c:v>760.58019999999999</c:v>
                </c:pt>
                <c:pt idx="12">
                  <c:v>736.682861</c:v>
                </c:pt>
                <c:pt idx="13">
                  <c:v>749.79760699999997</c:v>
                </c:pt>
                <c:pt idx="14">
                  <c:v>752.92675799999995</c:v>
                </c:pt>
                <c:pt idx="15">
                  <c:v>744.93896500000005</c:v>
                </c:pt>
                <c:pt idx="16">
                  <c:v>655.42431599999998</c:v>
                </c:pt>
                <c:pt idx="17">
                  <c:v>635.08813499999997</c:v>
                </c:pt>
                <c:pt idx="18">
                  <c:v>635.43518100000006</c:v>
                </c:pt>
                <c:pt idx="19">
                  <c:v>607.27380400000004</c:v>
                </c:pt>
                <c:pt idx="20">
                  <c:v>608.02270499999997</c:v>
                </c:pt>
                <c:pt idx="21">
                  <c:v>609.18505900000002</c:v>
                </c:pt>
                <c:pt idx="22">
                  <c:v>602.29724099999999</c:v>
                </c:pt>
                <c:pt idx="23">
                  <c:v>594.57714799999997</c:v>
                </c:pt>
                <c:pt idx="24">
                  <c:v>570.74230999999997</c:v>
                </c:pt>
                <c:pt idx="25">
                  <c:v>572.14733899999999</c:v>
                </c:pt>
                <c:pt idx="26">
                  <c:v>568.17419400000006</c:v>
                </c:pt>
                <c:pt idx="27">
                  <c:v>568.38525400000003</c:v>
                </c:pt>
                <c:pt idx="28">
                  <c:v>540.77014199999996</c:v>
                </c:pt>
                <c:pt idx="29">
                  <c:v>532.976135</c:v>
                </c:pt>
                <c:pt idx="30">
                  <c:v>533.32104500000003</c:v>
                </c:pt>
                <c:pt idx="31">
                  <c:v>534.57312000000002</c:v>
                </c:pt>
                <c:pt idx="32">
                  <c:v>527.76599099999999</c:v>
                </c:pt>
                <c:pt idx="33">
                  <c:v>520.942993</c:v>
                </c:pt>
                <c:pt idx="34">
                  <c:v>512.52966300000003</c:v>
                </c:pt>
                <c:pt idx="35">
                  <c:v>493.869598</c:v>
                </c:pt>
                <c:pt idx="36">
                  <c:v>486.302032</c:v>
                </c:pt>
                <c:pt idx="37">
                  <c:v>450.11904900000002</c:v>
                </c:pt>
                <c:pt idx="38">
                  <c:v>394.92327899999998</c:v>
                </c:pt>
                <c:pt idx="39">
                  <c:v>384.45526100000001</c:v>
                </c:pt>
                <c:pt idx="40">
                  <c:v>355.73327599999999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4645232"/>
        <c:axId val="-94803888"/>
      </c:lineChart>
      <c:catAx>
        <c:axId val="-9464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80388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94803888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645232"/>
        <c:crossesAt val="11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0.15683</cdr:x>
      <cdr:y>0.16166</cdr:y>
    </cdr:from>
    <cdr:to>
      <cdr:x>0.38371</cdr:x>
      <cdr:y>0.31925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616685" y="565382"/>
          <a:ext cx="892147" cy="5511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2020</a:t>
          </a: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projections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</a:t>
          </a:r>
          <a:endParaRPr lang="en-US" sz="1200" b="1" i="0" dirty="0" smtClean="0">
            <a:solidFill>
              <a:schemeClr val="bg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0.00197</cdr:y>
    </cdr:from>
    <cdr:to>
      <cdr:x>1</cdr:x>
      <cdr:y>0.10267</cdr:y>
    </cdr:to>
    <cdr:sp macro="" textlink="">
      <cdr:nvSpPr>
        <cdr:cNvPr id="7" name="TextBox 5"/>
        <cdr:cNvSpPr txBox="1"/>
      </cdr:nvSpPr>
      <cdr:spPr bwMode="auto">
        <a:xfrm xmlns:a="http://schemas.openxmlformats.org/drawingml/2006/main">
          <a:off x="0" y="6876"/>
          <a:ext cx="3932238" cy="3521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 anchor="t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U.S. electricity generation </a:t>
          </a:r>
          <a:r>
            <a:rPr lang="en-US" sz="1200" b="1" i="0" baseline="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from selected fuels 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AEO2021 Reference </a:t>
          </a:r>
          <a:r>
            <a:rPr lang="en-US" sz="1200" b="1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case</a:t>
          </a:r>
          <a:endParaRPr lang="en-US" sz="1200" b="1" i="0" baseline="0" dirty="0" smtClean="0">
            <a:solidFill>
              <a:schemeClr val="tx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b="0" i="0" baseline="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billion kilowatthours</a:t>
          </a:r>
          <a:endParaRPr lang="en-US" b="0" i="0" dirty="0" smtClean="0">
            <a:solidFill>
              <a:schemeClr val="tx1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0.77605</cdr:x>
      <cdr:y>0.33576</cdr:y>
    </cdr:from>
    <cdr:to>
      <cdr:x>0.94418</cdr:x>
      <cdr:y>0.66423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3051613" y="1174258"/>
          <a:ext cx="661127" cy="11487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1" i="0" dirty="0" smtClean="0">
            <a:solidFill>
              <a:schemeClr val="accent1">
                <a:lumMod val="40000"/>
                <a:lumOff val="60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natural gas</a:t>
          </a:r>
          <a:endParaRPr lang="en-US" sz="1200" b="1" i="0" dirty="0" smtClean="0">
            <a:solidFill>
              <a:schemeClr val="accent3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renewables</a:t>
          </a:r>
          <a:endParaRPr lang="en-US" sz="1200" b="1" i="0" dirty="0" smtClean="0">
            <a:solidFill>
              <a:schemeClr val="accent5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dirty="0" smtClean="0">
              <a:solidFill>
                <a:schemeClr val="accent5"/>
              </a:solidFill>
              <a:ea typeface="Times New Roman" charset="0"/>
              <a:cs typeface="Times New Roman" charset="0"/>
            </a:rPr>
            <a:t>n</a:t>
          </a:r>
          <a:r>
            <a:rPr lang="en-US" sz="1200" b="1" i="0" dirty="0" smtClean="0">
              <a:solidFill>
                <a:schemeClr val="accent5"/>
              </a:solidFill>
              <a:latin typeface="+mn-lt"/>
              <a:ea typeface="Times New Roman" charset="0"/>
              <a:cs typeface="Times New Roman" charset="0"/>
            </a:rPr>
            <a:t>uclear</a:t>
          </a:r>
          <a:endParaRPr lang="en-US" sz="1200" b="1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dirty="0">
              <a:ea typeface="Times New Roman" charset="0"/>
              <a:cs typeface="Times New Roman" charset="0"/>
            </a:rPr>
            <a:t>c</a:t>
          </a:r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oal</a:t>
          </a:r>
        </a:p>
      </cdr:txBody>
    </cdr:sp>
  </cdr:relSizeAnchor>
  <cdr:relSizeAnchor xmlns:cdr="http://schemas.openxmlformats.org/drawingml/2006/chartDrawing">
    <cdr:from>
      <cdr:x>0.30757</cdr:x>
      <cdr:y>0.46885</cdr:y>
    </cdr:from>
    <cdr:to>
      <cdr:x>0.4288</cdr:x>
      <cdr:y>0.53115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1209421" y="1639682"/>
          <a:ext cx="476720" cy="2178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40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0.30407</cdr:x>
      <cdr:y>0.62053</cdr:y>
    </cdr:from>
    <cdr:to>
      <cdr:x>0.43013</cdr:x>
      <cdr:y>0.68904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1195670" y="2170165"/>
          <a:ext cx="495710" cy="239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21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0.30723</cdr:x>
      <cdr:y>0.73201</cdr:y>
    </cdr:from>
    <cdr:to>
      <cdr:x>0.43331</cdr:x>
      <cdr:y>0.80931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1208118" y="2560021"/>
          <a:ext cx="495767" cy="2703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19%</a:t>
          </a:r>
        </a:p>
      </cdr:txBody>
    </cdr:sp>
  </cdr:relSizeAnchor>
  <cdr:relSizeAnchor xmlns:cdr="http://schemas.openxmlformats.org/drawingml/2006/chartDrawing">
    <cdr:from>
      <cdr:x>0.31281</cdr:x>
      <cdr:y>0.83085</cdr:y>
    </cdr:from>
    <cdr:to>
      <cdr:x>0.44316</cdr:x>
      <cdr:y>0.90957</cdr:y>
    </cdr:to>
    <cdr:sp macro="" textlink="">
      <cdr:nvSpPr>
        <cdr:cNvPr id="11" name="TextBox 1"/>
        <cdr:cNvSpPr txBox="1"/>
      </cdr:nvSpPr>
      <cdr:spPr bwMode="auto">
        <a:xfrm xmlns:a="http://schemas.openxmlformats.org/drawingml/2006/main">
          <a:off x="1230046" y="2905713"/>
          <a:ext cx="512575" cy="2752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19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0.68175</cdr:x>
      <cdr:y>0.37912</cdr:y>
    </cdr:from>
    <cdr:to>
      <cdr:x>0.79194</cdr:x>
      <cdr:y>0.45826</cdr:y>
    </cdr:to>
    <cdr:sp macro="" textlink="">
      <cdr:nvSpPr>
        <cdr:cNvPr id="12" name="TextBox 1"/>
        <cdr:cNvSpPr txBox="1"/>
      </cdr:nvSpPr>
      <cdr:spPr bwMode="auto">
        <a:xfrm xmlns:a="http://schemas.openxmlformats.org/drawingml/2006/main">
          <a:off x="2680805" y="1325897"/>
          <a:ext cx="433286" cy="2767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36%</a:t>
          </a:r>
        </a:p>
      </cdr:txBody>
    </cdr:sp>
  </cdr:relSizeAnchor>
  <cdr:relSizeAnchor xmlns:cdr="http://schemas.openxmlformats.org/drawingml/2006/chartDrawing">
    <cdr:from>
      <cdr:x>0.68173</cdr:x>
      <cdr:y>0.61119</cdr:y>
    </cdr:from>
    <cdr:to>
      <cdr:x>0.79019</cdr:x>
      <cdr:y>0.69141</cdr:y>
    </cdr:to>
    <cdr:sp macro="" textlink="">
      <cdr:nvSpPr>
        <cdr:cNvPr id="13" name="TextBox 1"/>
        <cdr:cNvSpPr txBox="1"/>
      </cdr:nvSpPr>
      <cdr:spPr bwMode="auto">
        <a:xfrm xmlns:a="http://schemas.openxmlformats.org/drawingml/2006/main">
          <a:off x="2680721" y="2137486"/>
          <a:ext cx="426495" cy="2805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42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0.68097</cdr:x>
      <cdr:y>0.77162</cdr:y>
    </cdr:from>
    <cdr:to>
      <cdr:x>0.79194</cdr:x>
      <cdr:y>0.8447</cdr:y>
    </cdr:to>
    <cdr:sp macro="" textlink="">
      <cdr:nvSpPr>
        <cdr:cNvPr id="14" name="TextBox 1"/>
        <cdr:cNvSpPr txBox="1"/>
      </cdr:nvSpPr>
      <cdr:spPr bwMode="auto">
        <a:xfrm xmlns:a="http://schemas.openxmlformats.org/drawingml/2006/main">
          <a:off x="2677748" y="2698557"/>
          <a:ext cx="436343" cy="2555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11%</a:t>
          </a:r>
        </a:p>
      </cdr:txBody>
    </cdr:sp>
  </cdr:relSizeAnchor>
  <cdr:relSizeAnchor xmlns:cdr="http://schemas.openxmlformats.org/drawingml/2006/chartDrawing">
    <cdr:from>
      <cdr:x>0.68085</cdr:x>
      <cdr:y>0.83811</cdr:y>
    </cdr:from>
    <cdr:to>
      <cdr:x>0.78669</cdr:x>
      <cdr:y>0.9135</cdr:y>
    </cdr:to>
    <cdr:sp macro="" textlink="">
      <cdr:nvSpPr>
        <cdr:cNvPr id="15" name="TextBox 1"/>
        <cdr:cNvSpPr txBox="1"/>
      </cdr:nvSpPr>
      <cdr:spPr bwMode="auto">
        <a:xfrm xmlns:a="http://schemas.openxmlformats.org/drawingml/2006/main">
          <a:off x="2677270" y="2931107"/>
          <a:ext cx="416195" cy="263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11%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0.35669</cdr:x>
      <cdr:y>0.10893</cdr:y>
    </cdr:from>
    <cdr:to>
      <cdr:x>0.90902</cdr:x>
      <cdr:y>0.27339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926937" y="337371"/>
          <a:ext cx="1435361" cy="5093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2020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dirty="0">
              <a:solidFill>
                <a:schemeClr val="tx1"/>
              </a:solidFill>
              <a:ea typeface="Times New Roman" charset="0"/>
              <a:cs typeface="Times New Roman" charset="0"/>
            </a:rPr>
            <a:t>h</a:t>
          </a:r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istory 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projections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    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</a:t>
          </a:r>
          <a:endParaRPr lang="en-US" sz="1200" b="1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0.00279</cdr:y>
    </cdr:from>
    <cdr:to>
      <cdr:x>1</cdr:x>
      <cdr:y>0.10349</cdr:y>
    </cdr:to>
    <cdr:sp macro="" textlink="">
      <cdr:nvSpPr>
        <cdr:cNvPr id="7" name="TextBox 5"/>
        <cdr:cNvSpPr txBox="1"/>
      </cdr:nvSpPr>
      <cdr:spPr bwMode="auto">
        <a:xfrm xmlns:a="http://schemas.openxmlformats.org/drawingml/2006/main">
          <a:off x="-685800" y="8633"/>
          <a:ext cx="2598738" cy="3118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 anchor="t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0.62358</cdr:x>
      <cdr:y>0.57265</cdr:y>
    </cdr:from>
    <cdr:to>
      <cdr:x>0.79596</cdr:x>
      <cdr:y>0.6484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1620528" y="1773622"/>
          <a:ext cx="447970" cy="234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natural gas</a:t>
          </a:r>
          <a:endParaRPr lang="en-US" sz="1200" b="1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0.78885</cdr:x>
      <cdr:y>0.68103</cdr:y>
    </cdr:from>
    <cdr:to>
      <cdr:x>0.89073</cdr:x>
      <cdr:y>0.74932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2050025" y="2109299"/>
          <a:ext cx="264759" cy="2115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Times New Roman" charset="0"/>
              <a:cs typeface="Times New Roman" charset="0"/>
            </a:rPr>
            <a:t>coal</a:t>
          </a:r>
        </a:p>
      </cdr:txBody>
    </cdr:sp>
  </cdr:relSizeAnchor>
  <cdr:relSizeAnchor xmlns:cdr="http://schemas.openxmlformats.org/drawingml/2006/chartDrawing">
    <cdr:from>
      <cdr:x>0.7035</cdr:x>
      <cdr:y>0.77048</cdr:y>
    </cdr:from>
    <cdr:to>
      <cdr:x>0.83132</cdr:x>
      <cdr:y>0.84688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1828200" y="2386342"/>
          <a:ext cx="332171" cy="2366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5"/>
              </a:solidFill>
              <a:latin typeface="+mn-lt"/>
              <a:ea typeface="Times New Roman" charset="0"/>
              <a:cs typeface="Times New Roman" charset="0"/>
            </a:rPr>
            <a:t>nuclear</a:t>
          </a:r>
        </a:p>
      </cdr:txBody>
    </cdr:sp>
  </cdr:relSizeAnchor>
  <cdr:relSizeAnchor xmlns:cdr="http://schemas.openxmlformats.org/drawingml/2006/chartDrawing">
    <cdr:from>
      <cdr:x>0.5855</cdr:x>
      <cdr:y>0.292</cdr:y>
    </cdr:from>
    <cdr:to>
      <cdr:x>0.75787</cdr:x>
      <cdr:y>0.36775</cdr:y>
    </cdr:to>
    <cdr:sp macro="" textlink="">
      <cdr:nvSpPr>
        <cdr:cNvPr id="11" name="TextBox 1"/>
        <cdr:cNvSpPr txBox="1"/>
      </cdr:nvSpPr>
      <cdr:spPr bwMode="auto">
        <a:xfrm xmlns:a="http://schemas.openxmlformats.org/drawingml/2006/main">
          <a:off x="1521561" y="904381"/>
          <a:ext cx="447944" cy="234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renewables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0.70025</cdr:x>
      <cdr:y>0.09427</cdr:y>
    </cdr:to>
    <cdr:sp macro="" textlink="">
      <cdr:nvSpPr>
        <cdr:cNvPr id="12" name="TextBox 1"/>
        <cdr:cNvSpPr txBox="1"/>
      </cdr:nvSpPr>
      <cdr:spPr bwMode="auto">
        <a:xfrm xmlns:a="http://schemas.openxmlformats.org/drawingml/2006/main">
          <a:off x="0" y="0"/>
          <a:ext cx="1819764" cy="291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sz="12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Reference case</a:t>
          </a:r>
        </a:p>
        <a:p xmlns:a="http://schemas.openxmlformats.org/drawingml/2006/main">
          <a:pPr algn="l" eaLnBrk="0" hangingPunct="0"/>
          <a:r>
            <a:rPr lang="en-US" dirty="0">
              <a:solidFill>
                <a:srgbClr val="333333"/>
              </a:solidFill>
              <a:ea typeface="Times New Roman" charset="0"/>
              <a:cs typeface="Times New Roman" charset="0"/>
            </a:rPr>
            <a:t>b</a:t>
          </a:r>
          <a:r>
            <a:rPr lang="en-US" dirty="0" smtClean="0">
              <a:solidFill>
                <a:srgbClr val="333333"/>
              </a:solidFill>
              <a:ea typeface="Times New Roman" charset="0"/>
              <a:cs typeface="Times New Roman" charset="0"/>
            </a:rPr>
            <a:t>illion </a:t>
          </a:r>
          <a:r>
            <a:rPr lang="en-US" dirty="0" err="1" smtClean="0">
              <a:solidFill>
                <a:srgbClr val="333333"/>
              </a:solidFill>
              <a:ea typeface="Times New Roman" charset="0"/>
              <a:cs typeface="Times New Roman" charset="0"/>
            </a:rPr>
            <a:t>kilowatthours</a:t>
          </a:r>
          <a:endParaRPr lang="en-US" i="0" dirty="0" smtClean="0">
            <a:solidFill>
              <a:srgbClr val="333333"/>
            </a:solidFill>
            <a:ea typeface="Times New Roman" charset="0"/>
            <a:cs typeface="Times New Roman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0.20996</cdr:x>
      <cdr:y>0.02722</cdr:y>
    </cdr:from>
    <cdr:to>
      <cdr:x>0.42292</cdr:x>
      <cdr:y>0.16147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679888" y="83775"/>
          <a:ext cx="1703892" cy="413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            </a:t>
          </a:r>
          <a:r>
            <a:rPr lang="en-US" sz="1200" b="1" i="0" dirty="0" smtClean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2020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history</a:t>
          </a:r>
          <a:r>
            <a:rPr lang="en-US" sz="1200" b="0" i="0" baseline="0" dirty="0" smtClean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      </a:t>
          </a:r>
          <a:r>
            <a:rPr lang="en-US" sz="1200" b="0" i="0" dirty="0" smtClean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           </a:t>
          </a:r>
          <a:r>
            <a:rPr lang="en-US" sz="1200" b="0" i="0" baseline="0" dirty="0" smtClean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projections</a:t>
          </a:r>
          <a:endParaRPr lang="en-US" sz="1200" b="0" i="0" dirty="0" smtClean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0.83285</cdr:x>
      <cdr:y>0.27397</cdr:y>
    </cdr:from>
    <cdr:to>
      <cdr:x>0.96133</cdr:x>
      <cdr:y>0.72603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6851884" y="843337"/>
          <a:ext cx="1057005" cy="1391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>
              <a:solidFill>
                <a:schemeClr val="accent4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solar</a:t>
          </a:r>
          <a:endParaRPr lang="en-US" sz="1200" b="1" dirty="0">
            <a:solidFill>
              <a:schemeClr val="accent4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sz="1200" b="1" dirty="0">
              <a:solidFill>
                <a:schemeClr val="accent3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w</a:t>
          </a:r>
          <a:r>
            <a:rPr lang="en-US" sz="1200" b="1" i="0" dirty="0" smtClean="0">
              <a:solidFill>
                <a:schemeClr val="accent3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ind</a:t>
          </a: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other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>
              <a:solidFill>
                <a:schemeClr val="accent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oil and </a:t>
          </a:r>
          <a:r>
            <a:rPr lang="en-US" sz="1200" b="1" i="0" dirty="0" smtClean="0">
              <a:solidFill>
                <a:schemeClr val="accent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natural gas</a:t>
          </a:r>
          <a:endParaRPr lang="en-US" sz="1200" b="1" i="0" dirty="0">
            <a:solidFill>
              <a:schemeClr val="accent1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>
              <a:solidFill>
                <a:schemeClr val="accent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nuclear</a:t>
          </a:r>
          <a:endParaRPr lang="en-US" sz="1200" b="1" dirty="0">
            <a:solidFill>
              <a:schemeClr val="accent5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coal</a:t>
          </a: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2">
                <a:lumMod val="50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2">
                <a:lumMod val="50000"/>
              </a:schemeClr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0.67492</cdr:x>
      <cdr:y>0.16999</cdr:y>
    </cdr:from>
    <cdr:to>
      <cdr:x>0.79644</cdr:x>
      <cdr:y>0.66234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5406211" y="523257"/>
          <a:ext cx="973393" cy="15155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eaLnBrk="0" hangingPunct="0"/>
          <a:r>
            <a:rPr lang="en-US" sz="1200" b="0" i="0" dirty="0" smtClean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additions</a:t>
          </a: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200" dirty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r>
            <a:rPr lang="en-US" sz="1200" b="0" i="0" dirty="0" smtClean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retirements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0.02822</cdr:x>
      <cdr:y>0</cdr:y>
    </cdr:from>
    <cdr:to>
      <cdr:x>0.97386</cdr:x>
      <cdr:y>0.23264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225788" y="0"/>
          <a:ext cx="7566104" cy="67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dirty="0"/>
            <a:t>C</a:t>
          </a:r>
          <a:r>
            <a:rPr lang="en-US" sz="1200" b="1" i="0" baseline="0" dirty="0" smtClean="0">
              <a:effectLst/>
              <a:latin typeface="+mn-lt"/>
              <a:ea typeface="+mn-ea"/>
              <a:cs typeface="+mn-cs"/>
            </a:rPr>
            <a:t>umulative </a:t>
          </a:r>
          <a:r>
            <a:rPr lang="en-US" sz="1200" b="1" i="0" baseline="0" dirty="0">
              <a:effectLst/>
              <a:latin typeface="+mn-lt"/>
              <a:ea typeface="+mn-ea"/>
              <a:cs typeface="+mn-cs"/>
            </a:rPr>
            <a:t>electricity generating capacity additions and retirements </a:t>
          </a:r>
          <a:r>
            <a:rPr lang="en-US" sz="1200" b="1" i="0" baseline="0" dirty="0" smtClean="0">
              <a:effectLst/>
              <a:latin typeface="+mn-lt"/>
              <a:ea typeface="+mn-ea"/>
              <a:cs typeface="+mn-cs"/>
            </a:rPr>
            <a:t>(2021</a:t>
          </a:r>
          <a:r>
            <a:rPr lang="en-US" sz="1200" b="1" i="0" baseline="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–</a:t>
          </a:r>
          <a:r>
            <a:rPr lang="en-US" sz="1200" b="1" i="0" baseline="0" dirty="0" smtClean="0">
              <a:effectLst/>
              <a:latin typeface="+mn-lt"/>
              <a:ea typeface="+mn-ea"/>
              <a:cs typeface="+mn-cs"/>
            </a:rPr>
            <a:t>2050)</a:t>
          </a:r>
        </a:p>
        <a:p xmlns:a="http://schemas.openxmlformats.org/drawingml/2006/main">
          <a:pPr eaLnBrk="0" hangingPunct="0"/>
          <a:r>
            <a:rPr lang="en-US" sz="1200" b="1" dirty="0" smtClean="0"/>
            <a:t>AEO2021 selected cases</a:t>
          </a:r>
          <a:r>
            <a:rPr lang="en-US" sz="1200" b="1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 </a:t>
          </a:r>
        </a:p>
        <a:p xmlns:a="http://schemas.openxmlformats.org/drawingml/2006/main">
          <a:pPr eaLnBrk="0" hangingPunct="0"/>
          <a:r>
            <a:rPr lang="en-US" b="0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gigawatts</a:t>
          </a:r>
        </a:p>
      </cdr:txBody>
    </cdr:sp>
  </cdr:relSizeAnchor>
  <cdr:relSizeAnchor xmlns:cdr="http://schemas.openxmlformats.org/drawingml/2006/chartDrawing">
    <cdr:from>
      <cdr:x>0.86794</cdr:x>
      <cdr:y>0.2342</cdr:y>
    </cdr:from>
    <cdr:to>
      <cdr:x>0.98841</cdr:x>
      <cdr:y>0.33421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8344949" y="848849"/>
          <a:ext cx="1158278" cy="3624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additions</a:t>
          </a:r>
        </a:p>
        <a:p xmlns:a="http://schemas.openxmlformats.org/drawingml/2006/main">
          <a:pPr algn="l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0.0862</cdr:x>
      <cdr:y>0.86264</cdr:y>
    </cdr:from>
    <cdr:to>
      <cdr:x>0.25723</cdr:x>
      <cdr:y>0.95499</cdr:y>
    </cdr:to>
    <cdr:sp macro="" textlink="">
      <cdr:nvSpPr>
        <cdr:cNvPr id="3" name="TextBox 2"/>
        <cdr:cNvSpPr txBox="1"/>
      </cdr:nvSpPr>
      <cdr:spPr bwMode="auto">
        <a:xfrm xmlns:a="http://schemas.openxmlformats.org/drawingml/2006/main">
          <a:off x="689683" y="2505835"/>
          <a:ext cx="1368411" cy="2682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rtlCol="0" anchor="ctr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 eaLnBrk="0" hangingPunct="0"/>
          <a:r>
            <a:rPr lang="en-US" sz="10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Reference case</a:t>
          </a:r>
          <a:endParaRPr lang="en-US" sz="1000" b="1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0.25684</cdr:x>
      <cdr:y>0.83232</cdr:y>
    </cdr:from>
    <cdr:to>
      <cdr:x>0.39116</cdr:x>
      <cdr:y>1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2054937" y="2417759"/>
          <a:ext cx="1074748" cy="4870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 anchor="ctr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/>
          <a:r>
            <a:rPr lang="en-US" sz="10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Low Oil and </a:t>
          </a:r>
        </a:p>
        <a:p xmlns:a="http://schemas.openxmlformats.org/drawingml/2006/main">
          <a:pPr algn="ctr" eaLnBrk="0" hangingPunct="0"/>
          <a:r>
            <a:rPr lang="en-US" sz="10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Gas Supply case</a:t>
          </a:r>
          <a:endParaRPr lang="en-US" sz="1000" b="1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0.41033</cdr:x>
      <cdr:y>0.83714</cdr:y>
    </cdr:from>
    <cdr:to>
      <cdr:x>0.5468</cdr:x>
      <cdr:y>1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3283078" y="2431760"/>
          <a:ext cx="1091876" cy="4730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 anchor="ctr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/>
          <a:r>
            <a:rPr lang="en-US" sz="10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High Oil and Gas Supply </a:t>
          </a:r>
          <a:r>
            <a:rPr lang="en-US" sz="10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case</a:t>
          </a:r>
        </a:p>
      </cdr:txBody>
    </cdr:sp>
  </cdr:relSizeAnchor>
  <cdr:relSizeAnchor xmlns:cdr="http://schemas.openxmlformats.org/drawingml/2006/chartDrawing">
    <cdr:from>
      <cdr:x>0.8693</cdr:x>
      <cdr:y>0.36156</cdr:y>
    </cdr:from>
    <cdr:to>
      <cdr:x>0.98706</cdr:x>
      <cdr:y>0.72509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8357976" y="1310485"/>
          <a:ext cx="1132223" cy="13176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>
              <a:solidFill>
                <a:schemeClr val="accent4"/>
              </a:solidFill>
              <a:effectLst/>
              <a:latin typeface="+mn-lt"/>
              <a:ea typeface="+mn-ea"/>
              <a:cs typeface="+mn-cs"/>
            </a:rPr>
            <a:t>solar</a:t>
          </a:r>
          <a:endParaRPr lang="en-US" sz="1200" b="1" dirty="0">
            <a:solidFill>
              <a:schemeClr val="accent4"/>
            </a:solidFill>
            <a:effectLst/>
          </a:endParaRP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wind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rPr>
            <a:t>oil </a:t>
          </a:r>
          <a:r>
            <a:rPr lang="en-US" sz="1200" b="1" i="0" dirty="0" smtClean="0">
              <a:solidFill>
                <a:schemeClr val="accent1"/>
              </a:solidFill>
              <a:effectLst/>
              <a:latin typeface="+mn-lt"/>
              <a:ea typeface="+mn-ea"/>
              <a:cs typeface="+mn-cs"/>
            </a:rPr>
            <a:t>and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>
              <a:solidFill>
                <a:schemeClr val="accent1"/>
              </a:solidFill>
            </a:rPr>
            <a:t>n</a:t>
          </a:r>
          <a:r>
            <a:rPr lang="en-US" sz="1200" b="1" dirty="0" smtClean="0">
              <a:solidFill>
                <a:schemeClr val="accent1"/>
              </a:solidFill>
            </a:rPr>
            <a:t>atural </a:t>
          </a:r>
          <a:r>
            <a:rPr lang="en-US" sz="1200" b="1" i="0" dirty="0" smtClean="0">
              <a:solidFill>
                <a:schemeClr val="accent1"/>
              </a:solidFill>
              <a:effectLst/>
              <a:latin typeface="+mn-lt"/>
              <a:ea typeface="+mn-ea"/>
              <a:cs typeface="+mn-cs"/>
            </a:rPr>
            <a:t>gas</a:t>
          </a:r>
          <a:endParaRPr lang="en-US" sz="1200" b="1" i="0" dirty="0">
            <a:solidFill>
              <a:schemeClr val="accent1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>
              <a:solidFill>
                <a:schemeClr val="accent5"/>
              </a:solidFill>
              <a:effectLst/>
              <a:latin typeface="+mn-lt"/>
              <a:ea typeface="+mn-ea"/>
              <a:cs typeface="+mn-cs"/>
            </a:rPr>
            <a:t>nuclear</a:t>
          </a:r>
          <a:endParaRPr lang="en-US" sz="1200" b="1" dirty="0">
            <a:solidFill>
              <a:schemeClr val="accent5"/>
            </a:solidFill>
            <a:effectLst/>
          </a:endParaRP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Times New Roman" charset="0"/>
              <a:cs typeface="Times New Roman" charset="0"/>
            </a:rPr>
            <a:t>other</a:t>
          </a: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coal</a:t>
          </a: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accent2">
                <a:lumMod val="50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accent2">
                <a:lumMod val="50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accent2">
                <a:lumMod val="50000"/>
              </a:schemeClr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0.38473</cdr:x>
      <cdr:y>0.6715</cdr:y>
    </cdr:from>
    <cdr:to>
      <cdr:x>0.41844</cdr:x>
      <cdr:y>0.75784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78220" y="1950607"/>
          <a:ext cx="269704" cy="250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kern="1200" dirty="0" smtClean="0">
              <a:solidFill>
                <a:srgbClr val="A33340"/>
              </a:solidFill>
            </a:rPr>
            <a:t>6</a:t>
          </a:r>
          <a:endParaRPr lang="en-US" sz="1200" kern="1200" dirty="0">
            <a:solidFill>
              <a:srgbClr val="A33340"/>
            </a:solidFill>
          </a:endParaRPr>
        </a:p>
      </cdr:txBody>
    </cdr:sp>
  </cdr:relSizeAnchor>
  <cdr:relSizeAnchor xmlns:cdr="http://schemas.openxmlformats.org/drawingml/2006/chartDrawing">
    <cdr:from>
      <cdr:x>0.37327</cdr:x>
      <cdr:y>0.74822</cdr:y>
    </cdr:from>
    <cdr:to>
      <cdr:x>0.38876</cdr:x>
      <cdr:y>0.76366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2986564" y="2173467"/>
          <a:ext cx="123936" cy="4485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0.53392</cdr:x>
      <cdr:y>0.68133</cdr:y>
    </cdr:from>
    <cdr:to>
      <cdr:x>0.56443</cdr:x>
      <cdr:y>0.76619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271870" y="1979156"/>
          <a:ext cx="244164" cy="246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kern="1200" dirty="0">
              <a:solidFill>
                <a:srgbClr val="A33340"/>
              </a:solidFill>
            </a:rPr>
            <a:t>2</a:t>
          </a:r>
        </a:p>
      </cdr:txBody>
    </cdr:sp>
  </cdr:relSizeAnchor>
  <cdr:relSizeAnchor xmlns:cdr="http://schemas.openxmlformats.org/drawingml/2006/chartDrawing">
    <cdr:from>
      <cdr:x>0.2269</cdr:x>
      <cdr:y>0.69273</cdr:y>
    </cdr:from>
    <cdr:to>
      <cdr:x>0.25971</cdr:x>
      <cdr:y>0.77751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815387" y="2012265"/>
          <a:ext cx="262538" cy="246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kern="1200" dirty="0" smtClean="0">
              <a:solidFill>
                <a:srgbClr val="A33340"/>
              </a:solidFill>
            </a:rPr>
            <a:t>2</a:t>
          </a:r>
          <a:endParaRPr lang="en-US" sz="1200" kern="1200" dirty="0">
            <a:solidFill>
              <a:srgbClr val="A33340"/>
            </a:solidFill>
          </a:endParaRPr>
        </a:p>
      </cdr:txBody>
    </cdr:sp>
  </cdr:relSizeAnchor>
  <cdr:relSizeAnchor xmlns:cdr="http://schemas.openxmlformats.org/drawingml/2006/chartDrawing">
    <cdr:from>
      <cdr:x>0.22264</cdr:x>
      <cdr:y>0.75665</cdr:y>
    </cdr:from>
    <cdr:to>
      <cdr:x>0.23665</cdr:x>
      <cdr:y>0.78711</cdr:y>
    </cdr:to>
    <cdr:cxnSp macro="">
      <cdr:nvCxnSpPr>
        <cdr:cNvPr id="14" name="Straight Connector 13"/>
        <cdr:cNvCxnSpPr/>
      </cdr:nvCxnSpPr>
      <cdr:spPr>
        <a:xfrm xmlns:a="http://schemas.openxmlformats.org/drawingml/2006/main" flipV="1">
          <a:off x="1781323" y="2197961"/>
          <a:ext cx="112094" cy="8848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0.56405</cdr:x>
      <cdr:y>0.83714</cdr:y>
    </cdr:from>
    <cdr:to>
      <cdr:x>0.70052</cdr:x>
      <cdr:y>1</cdr:y>
    </cdr:to>
    <cdr:sp macro="" textlink="">
      <cdr:nvSpPr>
        <cdr:cNvPr id="15" name="TextBox 1"/>
        <cdr:cNvSpPr txBox="1"/>
      </cdr:nvSpPr>
      <cdr:spPr bwMode="auto">
        <a:xfrm xmlns:a="http://schemas.openxmlformats.org/drawingml/2006/main">
          <a:off x="4512973" y="2431760"/>
          <a:ext cx="1091876" cy="4730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 anchor="ctr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/>
          <a:r>
            <a:rPr lang="en-US" sz="10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Low Renewables Cost case</a:t>
          </a:r>
          <a:endParaRPr lang="en-US" sz="1000" b="1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0.71251</cdr:x>
      <cdr:y>0.83714</cdr:y>
    </cdr:from>
    <cdr:to>
      <cdr:x>0.84897</cdr:x>
      <cdr:y>1</cdr:y>
    </cdr:to>
    <cdr:sp macro="" textlink="">
      <cdr:nvSpPr>
        <cdr:cNvPr id="16" name="TextBox 1"/>
        <cdr:cNvSpPr txBox="1"/>
      </cdr:nvSpPr>
      <cdr:spPr bwMode="auto">
        <a:xfrm xmlns:a="http://schemas.openxmlformats.org/drawingml/2006/main">
          <a:off x="5700757" y="2431760"/>
          <a:ext cx="1091876" cy="4730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 anchor="ctr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/>
          <a:r>
            <a:rPr lang="en-US" sz="1000" b="1" dirty="0" smtClean="0">
              <a:solidFill>
                <a:srgbClr val="333333"/>
              </a:solidFill>
              <a:ea typeface="Times New Roman" charset="0"/>
              <a:cs typeface="Times New Roman" charset="0"/>
            </a:rPr>
            <a:t>High</a:t>
          </a:r>
          <a:r>
            <a:rPr lang="en-US" sz="10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 Renewables Cost case</a:t>
          </a:r>
          <a:endParaRPr lang="en-US" sz="1000" b="1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0.52876</cdr:x>
      <cdr:y>0.75383</cdr:y>
    </cdr:from>
    <cdr:to>
      <cdr:x>0.54277</cdr:x>
      <cdr:y>0.78429</cdr:y>
    </cdr:to>
    <cdr:cxnSp macro="">
      <cdr:nvCxnSpPr>
        <cdr:cNvPr id="17" name="Straight Connector 16"/>
        <cdr:cNvCxnSpPr/>
      </cdr:nvCxnSpPr>
      <cdr:spPr>
        <a:xfrm xmlns:a="http://schemas.openxmlformats.org/drawingml/2006/main" flipV="1">
          <a:off x="4230574" y="2189756"/>
          <a:ext cx="112094" cy="8848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0.8295</cdr:x>
      <cdr:y>0.75873</cdr:y>
    </cdr:from>
    <cdr:to>
      <cdr:x>0.84351</cdr:x>
      <cdr:y>0.78919</cdr:y>
    </cdr:to>
    <cdr:cxnSp macro="">
      <cdr:nvCxnSpPr>
        <cdr:cNvPr id="18" name="Straight Connector 17"/>
        <cdr:cNvCxnSpPr/>
      </cdr:nvCxnSpPr>
      <cdr:spPr>
        <a:xfrm xmlns:a="http://schemas.openxmlformats.org/drawingml/2006/main" flipV="1">
          <a:off x="6636868" y="2203980"/>
          <a:ext cx="112094" cy="8848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0.83375</cdr:x>
      <cdr:y>0.68623</cdr:y>
    </cdr:from>
    <cdr:to>
      <cdr:x>0.86427</cdr:x>
      <cdr:y>0.77108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6670850" y="1993380"/>
          <a:ext cx="244164" cy="246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kern="1200" dirty="0">
              <a:solidFill>
                <a:srgbClr val="A33340"/>
              </a:solidFill>
            </a:rPr>
            <a:t>2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0.86134</cdr:x>
      <cdr:y>0.23249</cdr:y>
    </cdr:from>
    <cdr:to>
      <cdr:x>0.98547</cdr:x>
      <cdr:y>0.5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8037438" y="300834"/>
          <a:ext cx="1158301" cy="34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retirements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0.02021</cdr:y>
    </cdr:from>
    <cdr:to>
      <cdr:x>0.80079</cdr:x>
      <cdr:y>0.18843</cdr:y>
    </cdr:to>
    <cdr:sp macro="" textlink="">
      <cdr:nvSpPr>
        <cdr:cNvPr id="2" name="TextBox 5"/>
        <cdr:cNvSpPr txBox="1"/>
      </cdr:nvSpPr>
      <cdr:spPr bwMode="auto">
        <a:xfrm xmlns:a="http://schemas.openxmlformats.org/drawingml/2006/main">
          <a:off x="0" y="70669"/>
          <a:ext cx="3148897" cy="5883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 anchor="t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Components of U.S. Electricity Prices </a:t>
          </a:r>
          <a:r>
            <a:rPr lang="en-US" sz="1200" b="1" dirty="0" smtClean="0">
              <a:ea typeface="Times New Roman" charset="0"/>
              <a:cs typeface="Times New Roman" charset="0"/>
            </a:rPr>
            <a:t>AEO2021 </a:t>
          </a:r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Reference case</a:t>
          </a:r>
          <a:endParaRPr lang="en-US" sz="1200" b="1" i="0" baseline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b="0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2020 cents per </a:t>
          </a:r>
          <a:r>
            <a:rPr lang="en-US" b="0" i="0" baseline="0" dirty="0" err="1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kilowatthour</a:t>
          </a:r>
          <a:endParaRPr lang="en-US" b="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0.73183</cdr:x>
      <cdr:y>0.42038</cdr:y>
    </cdr:from>
    <cdr:to>
      <cdr:x>0.98485</cdr:x>
      <cdr:y>0.7912</cdr:y>
    </cdr:to>
    <cdr:sp macro="" textlink="">
      <cdr:nvSpPr>
        <cdr:cNvPr id="3" name="TextBox 2"/>
        <cdr:cNvSpPr txBox="1"/>
      </cdr:nvSpPr>
      <cdr:spPr bwMode="auto">
        <a:xfrm xmlns:a="http://schemas.openxmlformats.org/drawingml/2006/main">
          <a:off x="2877731" y="1470176"/>
          <a:ext cx="994923" cy="12968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dirty="0">
              <a:solidFill>
                <a:schemeClr val="accent3"/>
              </a:solidFill>
              <a:ea typeface="Times New Roman" charset="0"/>
              <a:cs typeface="Times New Roman" charset="0"/>
            </a:rPr>
            <a:t>d</a:t>
          </a:r>
          <a:r>
            <a:rPr lang="en-US" sz="1200" b="1" i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istribution</a:t>
          </a: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dirty="0">
              <a:solidFill>
                <a:schemeClr val="accent2"/>
              </a:solidFill>
              <a:ea typeface="Times New Roman" charset="0"/>
              <a:cs typeface="Times New Roman" charset="0"/>
            </a:rPr>
            <a:t>t</a:t>
          </a:r>
          <a:r>
            <a:rPr lang="en-US" sz="1200" b="1" i="0" dirty="0" smtClean="0">
              <a:solidFill>
                <a:schemeClr val="accent2"/>
              </a:solidFill>
              <a:latin typeface="+mn-lt"/>
              <a:ea typeface="Times New Roman" charset="0"/>
              <a:cs typeface="Times New Roman" charset="0"/>
            </a:rPr>
            <a:t>ransmission</a:t>
          </a: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generation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0.02284</cdr:y>
    </cdr:from>
    <cdr:to>
      <cdr:x>0.96176</cdr:x>
      <cdr:y>0.20701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22225" y="79872"/>
          <a:ext cx="3846651" cy="6441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l" eaLnBrk="0" hangingPunct="0"/>
          <a:r>
            <a:rPr lang="en-US" sz="1200" b="1" dirty="0" smtClean="0">
              <a:ea typeface="Times New Roman" charset="0"/>
              <a:cs typeface="Times New Roman" charset="0"/>
            </a:rPr>
            <a:t>U.S. average </a:t>
          </a:r>
          <a:r>
            <a:rPr lang="en-US" sz="1200" b="1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electricity price</a:t>
          </a:r>
        </a:p>
        <a:p xmlns:a="http://schemas.openxmlformats.org/drawingml/2006/main">
          <a:pPr algn="l" eaLnBrk="0" hangingPunct="0"/>
          <a:r>
            <a:rPr lang="en-US" sz="1200" b="1" dirty="0" smtClean="0">
              <a:ea typeface="Times New Roman" charset="0"/>
              <a:cs typeface="Times New Roman" charset="0"/>
            </a:rPr>
            <a:t>AEO2021 </a:t>
          </a:r>
          <a:r>
            <a:rPr lang="en-US" sz="1200" b="1" dirty="0">
              <a:ea typeface="Times New Roman" charset="0"/>
              <a:cs typeface="Times New Roman" charset="0"/>
            </a:rPr>
            <a:t>s</a:t>
          </a:r>
          <a:r>
            <a:rPr lang="en-US" sz="1200" b="1" dirty="0" smtClean="0">
              <a:ea typeface="Times New Roman" charset="0"/>
              <a:cs typeface="Times New Roman" charset="0"/>
            </a:rPr>
            <a:t>elected cases</a:t>
          </a:r>
          <a:endParaRPr lang="en-US" sz="1200" b="1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r>
            <a:rPr lang="en-US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2020 cents per </a:t>
          </a:r>
          <a:r>
            <a:rPr lang="en-US" i="0" baseline="0" dirty="0" err="1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kilowatthour</a:t>
          </a:r>
          <a:endParaRPr lang="en-US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0.09423</cdr:x>
      <cdr:y>0.17498</cdr:y>
    </cdr:from>
    <cdr:to>
      <cdr:x>0.55161</cdr:x>
      <cdr:y>0.32133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379081" y="611968"/>
          <a:ext cx="1839914" cy="511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2020</a:t>
          </a:r>
          <a:endParaRPr lang="en-US" sz="1200" dirty="0">
            <a:solidFill>
              <a:schemeClr val="bg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history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projections</a:t>
          </a:r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0.67476</cdr:x>
      <cdr:y>0.35497</cdr:y>
    </cdr:from>
    <cdr:to>
      <cdr:x>1</cdr:x>
      <cdr:y>0.8865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2714374" y="1241425"/>
          <a:ext cx="1308351" cy="18588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Low Oil and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Gas Supply</a:t>
          </a:r>
        </a:p>
        <a:p xmlns:a="http://schemas.openxmlformats.org/drawingml/2006/main">
          <a:pPr eaLnBrk="0" hangingPunct="0">
            <a:defRPr/>
          </a:pPr>
          <a:r>
            <a:rPr lang="en-US" sz="1200" b="1" dirty="0" smtClean="0">
              <a:solidFill>
                <a:schemeClr val="accent3">
                  <a:lumMod val="75000"/>
                </a:schemeClr>
              </a:solidFill>
              <a:ea typeface="Times New Roman" charset="0"/>
              <a:cs typeface="Times New Roman" charset="0"/>
            </a:rPr>
            <a:t>High Renewables Cost</a:t>
          </a:r>
        </a:p>
        <a:p xmlns:a="http://schemas.openxmlformats.org/drawingml/2006/main">
          <a:pPr eaLnBrk="0" hangingPunct="0">
            <a:defRPr/>
          </a:pPr>
          <a:r>
            <a:rPr lang="en-US" sz="1200" b="1" dirty="0" smtClean="0">
              <a:ea typeface="Times New Roman" charset="0"/>
              <a:cs typeface="Times New Roman" charset="0"/>
            </a:rPr>
            <a:t>Reference</a:t>
          </a:r>
          <a:endParaRPr lang="en-US" sz="1200" b="1" dirty="0"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baseline="0" dirty="0" smtClean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+mn-lt"/>
              <a:ea typeface="+mn-ea"/>
              <a:cs typeface="+mn-cs"/>
            </a:rPr>
            <a:t>Low Renewables Cost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baseline="0" dirty="0" smtClean="0">
              <a:solidFill>
                <a:schemeClr val="accent2">
                  <a:lumMod val="75000"/>
                </a:schemeClr>
              </a:solidFill>
              <a:effectLst/>
            </a:rPr>
            <a:t>High Oil and Gas Supply</a:t>
          </a:r>
          <a:endParaRPr lang="en-US" sz="1200" b="1" dirty="0">
            <a:solidFill>
              <a:schemeClr val="accent2">
                <a:lumMod val="75000"/>
              </a:schemeClr>
            </a:solidFill>
            <a:effectLst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0.13391</cdr:x>
      <cdr:y>0.12183</cdr:y>
    </cdr:from>
    <cdr:to>
      <cdr:x>0.60174</cdr:x>
      <cdr:y>0.3525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8701" y="363103"/>
          <a:ext cx="1881951" cy="687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hybrid</a:t>
          </a:r>
          <a:r>
            <a:rPr lang="en-US" sz="1200" b="1" baseline="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storage</a:t>
          </a:r>
          <a:endParaRPr lang="en-US" sz="1200" b="1" dirty="0" smtClean="0">
            <a:solidFill>
              <a:schemeClr val="accent6"/>
            </a:solidFill>
          </a:endParaRPr>
        </a:p>
        <a:p xmlns:a="http://schemas.openxmlformats.org/drawingml/2006/main">
          <a:r>
            <a:rPr lang="en-US" sz="1200" b="1" dirty="0">
              <a:solidFill>
                <a:schemeClr val="accent1"/>
              </a:solidFill>
            </a:rPr>
            <a:t>s</a:t>
          </a:r>
          <a:r>
            <a:rPr lang="en-US" sz="1200" b="1" dirty="0" smtClean="0">
              <a:solidFill>
                <a:schemeClr val="accent1"/>
              </a:solidFill>
            </a:rPr>
            <a:t>tand-alone storage </a:t>
          </a:r>
          <a:endParaRPr lang="en-US" sz="1200" b="1" dirty="0">
            <a:solidFill>
              <a:schemeClr val="accent1"/>
            </a:solidFill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0.1418</cdr:x>
      <cdr:y>0.1167</cdr:y>
    </cdr:from>
    <cdr:to>
      <cdr:x>0.79689</cdr:x>
      <cdr:y>0.33236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7607" y="361442"/>
          <a:ext cx="2575958" cy="667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accent2"/>
              </a:solidFill>
            </a:rPr>
            <a:t>h</a:t>
          </a:r>
          <a:r>
            <a:rPr lang="en-US" sz="1200" b="1" dirty="0" smtClean="0">
              <a:solidFill>
                <a:schemeClr val="accent2"/>
              </a:solidFill>
            </a:rPr>
            <a:t>ybrid solar PV, power sector</a:t>
          </a:r>
        </a:p>
        <a:p xmlns:a="http://schemas.openxmlformats.org/drawingml/2006/main">
          <a:r>
            <a:rPr lang="en-US" sz="1200" b="1" dirty="0">
              <a:solidFill>
                <a:schemeClr val="accent4">
                  <a:lumMod val="60000"/>
                  <a:lumOff val="40000"/>
                </a:schemeClr>
              </a:solidFill>
            </a:rPr>
            <a:t>s</a:t>
          </a:r>
          <a:r>
            <a:rPr lang="en-US" sz="1200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tand-alone solar PV, end use </a:t>
          </a:r>
        </a:p>
        <a:p xmlns:a="http://schemas.openxmlformats.org/drawingml/2006/main">
          <a:r>
            <a:rPr lang="en-US" sz="1200" b="1" dirty="0">
              <a:solidFill>
                <a:schemeClr val="accent4"/>
              </a:solidFill>
            </a:rPr>
            <a:t>s</a:t>
          </a:r>
          <a:r>
            <a:rPr lang="en-US" sz="1200" b="1" dirty="0" smtClean="0">
              <a:solidFill>
                <a:schemeClr val="accent4"/>
              </a:solidFill>
            </a:rPr>
            <a:t>tand-alone solar PV, power sector</a:t>
          </a:r>
          <a:endParaRPr lang="en-US" sz="1200" b="1" dirty="0">
            <a:solidFill>
              <a:schemeClr val="accent4"/>
            </a:solidFill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0.989</cdr:x>
      <cdr:y>0.28962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0"/>
          <a:ext cx="8313529" cy="11082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45720" rIns="4572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i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Total renewables capacity</a:t>
          </a:r>
          <a:r>
            <a:rPr lang="en-US" sz="1200" b="1" i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</a:t>
          </a:r>
          <a:r>
            <a:rPr lang="en-US" sz="1200" b="1" dirty="0" smtClean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in </a:t>
          </a:r>
          <a:r>
            <a:rPr lang="en-US" sz="1200" b="1" i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all sectors,</a:t>
          </a:r>
          <a:r>
            <a:rPr lang="en-US" sz="1200" b="1" i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2019 and 2050</a:t>
          </a:r>
        </a:p>
        <a:p xmlns:a="http://schemas.openxmlformats.org/drawingml/2006/main">
          <a:pPr eaLnBrk="0" hangingPunct="0"/>
          <a:r>
            <a:rPr lang="en-US" sz="1200" b="1" dirty="0" smtClean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AEO2021 selected side cases</a:t>
          </a:r>
          <a:endParaRPr lang="en-US" sz="1200" b="1" i="0" baseline="0" dirty="0" smtClean="0">
            <a:solidFill>
              <a:sysClr val="windowText" lastClr="000000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b="0" i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gigawatts</a:t>
          </a:r>
        </a:p>
        <a:p xmlns:a="http://schemas.openxmlformats.org/drawingml/2006/main">
          <a:pPr eaLnBrk="0" hangingPunct="0"/>
          <a:r>
            <a:rPr lang="en-US" sz="700" b="0" i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         Northeast               PJM              Southeast          Mid-Continent         ERCOT	CAISO	       West</a:t>
          </a:r>
          <a:endParaRPr lang="en-US" sz="1200" b="0" i="0" dirty="0" smtClean="0">
            <a:solidFill>
              <a:sysClr val="windowText" lastClr="000000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0.90188</cdr:y>
    </cdr:from>
    <cdr:to>
      <cdr:x>1</cdr:x>
      <cdr:y>0.9984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0" y="3451116"/>
          <a:ext cx="8405995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45720" tIns="45720" rIns="45720" rtlCol="0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900" b="0" baseline="0" dirty="0" smtClean="0">
            <a:solidFill>
              <a:sysClr val="windowText" lastClr="000000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sz="900" b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HC: High Renewable Cost; LC: Low Renewable Cost; HOGS: High Oil </a:t>
          </a:r>
          <a:r>
            <a:rPr lang="en-US" sz="90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&amp;</a:t>
          </a:r>
          <a:r>
            <a:rPr lang="en-US" sz="900" b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Gas Supply; LOGS: Low Oil </a:t>
          </a:r>
          <a:r>
            <a:rPr lang="en-US" sz="900" dirty="0" smtClean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&amp; </a:t>
          </a:r>
          <a:r>
            <a:rPr lang="en-US" sz="900" b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Gas Supply; other: </a:t>
          </a:r>
          <a:r>
            <a:rPr lang="en-US" sz="90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geothermal, </a:t>
          </a:r>
          <a:r>
            <a:rPr lang="en-US" sz="900" dirty="0" smtClean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biomass, municipal </a:t>
          </a:r>
          <a:r>
            <a:rPr lang="en-US" sz="900" b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waste</a:t>
          </a:r>
          <a:endParaRPr lang="en-US" sz="900" b="0" dirty="0" smtClean="0">
            <a:solidFill>
              <a:sysClr val="windowText" lastClr="000000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0.06681</cdr:x>
      <cdr:y>0.2594</cdr:y>
    </cdr:from>
    <cdr:to>
      <cdr:x>0.72405</cdr:x>
      <cdr:y>0.46675</cdr:y>
    </cdr:to>
    <cdr:sp macro="" textlink="">
      <cdr:nvSpPr>
        <cdr:cNvPr id="4" name="TextBox 3"/>
        <cdr:cNvSpPr txBox="1"/>
      </cdr:nvSpPr>
      <cdr:spPr bwMode="auto">
        <a:xfrm xmlns:a="http://schemas.openxmlformats.org/drawingml/2006/main">
          <a:off x="561604" y="976409"/>
          <a:ext cx="5524735" cy="7804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solar photovoltaic</a:t>
          </a:r>
          <a:r>
            <a:rPr lang="en-US" sz="1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, power sector</a:t>
          </a:r>
          <a:r>
            <a:rPr lang="en-US" sz="1000" b="1" dirty="0" smtClean="0">
              <a:solidFill>
                <a:schemeClr val="accent4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	</a:t>
          </a:r>
          <a:r>
            <a:rPr lang="en-US" sz="1000" b="1" dirty="0" smtClean="0">
              <a:solidFill>
                <a:schemeClr val="accent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stand-alone </a:t>
          </a:r>
          <a:r>
            <a:rPr lang="en-US" sz="1000" b="1" i="0" dirty="0" smtClean="0">
              <a:solidFill>
                <a:schemeClr val="accent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energy</a:t>
          </a:r>
          <a:r>
            <a:rPr lang="en-US" sz="1000" b="1" i="0" baseline="0" dirty="0" smtClean="0">
              <a:solidFill>
                <a:schemeClr val="accent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</a:t>
          </a:r>
          <a:r>
            <a:rPr lang="en-US" sz="1000" b="1" i="0" dirty="0" smtClean="0">
              <a:solidFill>
                <a:schemeClr val="accent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storage</a:t>
          </a:r>
        </a:p>
        <a:p xmlns:a="http://schemas.openxmlformats.org/drawingml/2006/main">
          <a:pPr eaLnBrk="0" hangingPunct="0"/>
          <a:r>
            <a:rPr lang="en-US" sz="10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solar photovoltaic, end use		</a:t>
          </a:r>
          <a:r>
            <a:rPr lang="en-US" sz="1000" b="1" i="0" baseline="0" dirty="0" smtClean="0">
              <a:solidFill>
                <a:schemeClr val="accent5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other</a:t>
          </a:r>
        </a:p>
        <a:p xmlns:a="http://schemas.openxmlformats.org/drawingml/2006/main">
          <a:pPr eaLnBrk="0" hangingPunct="0"/>
          <a:r>
            <a:rPr lang="en-US" sz="1000" b="1" i="0" baseline="0" dirty="0" smtClean="0">
              <a:solidFill>
                <a:schemeClr val="accent3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onshore wind			</a:t>
          </a:r>
          <a:r>
            <a:rPr lang="en-US" sz="1000" b="1" i="0" baseline="0" dirty="0" smtClean="0">
              <a:solidFill>
                <a:schemeClr val="tx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hydro</a:t>
          </a:r>
        </a:p>
        <a:p xmlns:a="http://schemas.openxmlformats.org/drawingml/2006/main">
          <a:pPr eaLnBrk="0" hangingPunct="0"/>
          <a:r>
            <a:rPr lang="en-US" sz="1000" b="1" i="0" baseline="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offshore wind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0.05416</cdr:x>
      <cdr:y>0.0753</cdr:y>
    </cdr:from>
    <cdr:to>
      <cdr:x>0.16844</cdr:x>
      <cdr:y>0.33171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3316" y="26851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0.1036</cdr:x>
      <cdr:y>0.09082</cdr:y>
    </cdr:from>
    <cdr:to>
      <cdr:x>0.40284</cdr:x>
      <cdr:y>0.26076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8892" y="264858"/>
          <a:ext cx="2394193" cy="495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b="1" dirty="0">
              <a:solidFill>
                <a:schemeClr val="accent1"/>
              </a:solidFill>
            </a:rPr>
            <a:t>a</a:t>
          </a:r>
          <a:r>
            <a:rPr lang="en-US" b="1" dirty="0" smtClean="0">
              <a:solidFill>
                <a:schemeClr val="accent1"/>
              </a:solidFill>
            </a:rPr>
            <a:t>dditional projected generation</a:t>
          </a:r>
        </a:p>
        <a:p xmlns:a="http://schemas.openxmlformats.org/drawingml/2006/main">
          <a:r>
            <a:rPr lang="en-US" b="1" dirty="0"/>
            <a:t>r</a:t>
          </a:r>
          <a:r>
            <a:rPr lang="en-US" sz="1100" b="1" dirty="0" smtClean="0"/>
            <a:t>equired compliant generation</a:t>
          </a:r>
          <a:endParaRPr lang="en-US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0.98999</cdr:x>
      <cdr:y>0.23264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0"/>
          <a:ext cx="4264480" cy="9892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l" eaLnBrk="0" hangingPunct="0"/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U.S. </a:t>
          </a:r>
          <a:r>
            <a:rPr lang="en-US" sz="1200" b="1" dirty="0">
              <a:ea typeface="Times New Roman" charset="0"/>
              <a:cs typeface="Times New Roman" charset="0"/>
            </a:rPr>
            <a:t>r</a:t>
          </a:r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enewable electricity generation, including </a:t>
          </a:r>
          <a:r>
            <a:rPr lang="en-US" sz="1200" b="1" dirty="0" smtClean="0">
              <a:ea typeface="Times New Roman" charset="0"/>
              <a:cs typeface="Times New Roman" charset="0"/>
            </a:rPr>
            <a:t>end use</a:t>
          </a:r>
          <a:endParaRPr lang="en-US" sz="1200" b="1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AEO2021 </a:t>
          </a:r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Reference case</a:t>
          </a:r>
        </a:p>
        <a:p xmlns:a="http://schemas.openxmlformats.org/drawingml/2006/main">
          <a:pPr algn="l" eaLnBrk="0" hangingPunct="0"/>
          <a:r>
            <a:rPr lang="en-US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billion kilowatthours</a:t>
          </a:r>
          <a:endParaRPr lang="en-US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0.13956</cdr:x>
      <cdr:y>0.15632</cdr:y>
    </cdr:from>
    <cdr:to>
      <cdr:x>0.35252</cdr:x>
      <cdr:y>0.29717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561398" y="546688"/>
          <a:ext cx="856680" cy="4925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2020</a:t>
          </a: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0.73071</cdr:x>
      <cdr:y>0.36313</cdr:y>
    </cdr:from>
    <cdr:to>
      <cdr:x>1</cdr:x>
      <cdr:y>0.70477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939445" y="1269950"/>
          <a:ext cx="1083280" cy="1194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45720" rIns="4572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accent4"/>
              </a:solidFill>
            </a:rPr>
            <a:t>solar </a:t>
          </a:r>
          <a:endParaRPr lang="en-US" sz="1200" b="1" dirty="0">
            <a:solidFill>
              <a:schemeClr val="accent3"/>
            </a:solidFill>
          </a:endParaRPr>
        </a:p>
        <a:p xmlns:a="http://schemas.openxmlformats.org/drawingml/2006/main">
          <a:r>
            <a:rPr lang="en-US" sz="1200" b="1" dirty="0" smtClean="0">
              <a:solidFill>
                <a:schemeClr val="accent3"/>
              </a:solidFill>
            </a:rPr>
            <a:t>wind</a:t>
          </a:r>
          <a:endParaRPr lang="en-US" sz="1200" b="1" dirty="0">
            <a:solidFill>
              <a:schemeClr val="accent2"/>
            </a:solidFill>
          </a:endParaRPr>
        </a:p>
        <a:p xmlns:a="http://schemas.openxmlformats.org/drawingml/2006/main">
          <a:r>
            <a:rPr lang="en-US" sz="1200" b="1" dirty="0" smtClean="0">
              <a:solidFill>
                <a:schemeClr val="accent2"/>
              </a:solidFill>
            </a:rPr>
            <a:t>geothermal</a:t>
          </a:r>
          <a:endParaRPr lang="en-US" sz="1200" b="1" dirty="0" smtClean="0">
            <a:solidFill>
              <a:schemeClr val="accent1">
                <a:lumMod val="75000"/>
              </a:schemeClr>
            </a:solidFill>
          </a:endParaRPr>
        </a:p>
        <a:p xmlns:a="http://schemas.openxmlformats.org/drawingml/2006/main">
          <a:r>
            <a:rPr lang="en-US" sz="1200" b="1" dirty="0" smtClean="0">
              <a:solidFill>
                <a:schemeClr val="accent1">
                  <a:lumMod val="75000"/>
                </a:schemeClr>
              </a:solidFill>
            </a:rPr>
            <a:t>hydroelectric</a:t>
          </a:r>
        </a:p>
        <a:p xmlns:a="http://schemas.openxmlformats.org/drawingml/2006/main">
          <a:r>
            <a:rPr lang="en-US" sz="1200" b="1" dirty="0" smtClean="0">
              <a:solidFill>
                <a:schemeClr val="bg1">
                  <a:lumMod val="75000"/>
                </a:schemeClr>
              </a:solidFill>
            </a:rPr>
            <a:t>other</a:t>
          </a:r>
        </a:p>
        <a:p xmlns:a="http://schemas.openxmlformats.org/drawingml/2006/main">
          <a:endParaRPr lang="en-US" sz="800" b="1" dirty="0">
            <a:solidFill>
              <a:schemeClr val="accent4"/>
            </a:solidFill>
          </a:endParaRPr>
        </a:p>
      </cdr:txBody>
    </cdr:sp>
  </cdr:relSizeAnchor>
  <cdr:relSizeAnchor xmlns:cdr="http://schemas.openxmlformats.org/drawingml/2006/chartDrawing">
    <cdr:from>
      <cdr:x>0.34282</cdr:x>
      <cdr:y>0.56236</cdr:y>
    </cdr:from>
    <cdr:to>
      <cdr:x>0.48281</cdr:x>
      <cdr:y>0.63959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1379056" y="1966733"/>
          <a:ext cx="563174" cy="270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16%</a:t>
          </a:r>
        </a:p>
      </cdr:txBody>
    </cdr:sp>
  </cdr:relSizeAnchor>
  <cdr:relSizeAnchor xmlns:cdr="http://schemas.openxmlformats.org/drawingml/2006/chartDrawing">
    <cdr:from>
      <cdr:x>0.28488</cdr:x>
      <cdr:y>0.61087</cdr:y>
    </cdr:from>
    <cdr:to>
      <cdr:x>0.34666</cdr:x>
      <cdr:y>0.67392</cdr:y>
    </cdr:to>
    <cdr:cxnSp macro="">
      <cdr:nvCxnSpPr>
        <cdr:cNvPr id="8" name="Straight Connector 7"/>
        <cdr:cNvCxnSpPr/>
      </cdr:nvCxnSpPr>
      <cdr:spPr bwMode="auto">
        <a:xfrm xmlns:a="http://schemas.openxmlformats.org/drawingml/2006/main" flipH="1">
          <a:off x="1146011" y="2136383"/>
          <a:ext cx="248513" cy="220491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0.30538</cdr:x>
      <cdr:y>0.71833</cdr:y>
    </cdr:from>
    <cdr:to>
      <cdr:x>0.4159</cdr:x>
      <cdr:y>0.79555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1228455" y="2512179"/>
          <a:ext cx="444603" cy="270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41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0.38577</cdr:x>
      <cdr:y>0.75175</cdr:y>
    </cdr:from>
    <cdr:to>
      <cdr:x>0.47941</cdr:x>
      <cdr:y>0.82897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1551847" y="2629058"/>
          <a:ext cx="376675" cy="270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2%</a:t>
          </a:r>
        </a:p>
      </cdr:txBody>
    </cdr:sp>
  </cdr:relSizeAnchor>
  <cdr:relSizeAnchor xmlns:cdr="http://schemas.openxmlformats.org/drawingml/2006/chartDrawing">
    <cdr:from>
      <cdr:x>0.28815</cdr:x>
      <cdr:y>0.7913</cdr:y>
    </cdr:from>
    <cdr:to>
      <cdr:x>0.38026</cdr:x>
      <cdr:y>0.80717</cdr:y>
    </cdr:to>
    <cdr:cxnSp macro="">
      <cdr:nvCxnSpPr>
        <cdr:cNvPr id="11" name="Straight Connector 10"/>
        <cdr:cNvCxnSpPr/>
      </cdr:nvCxnSpPr>
      <cdr:spPr bwMode="auto">
        <a:xfrm xmlns:a="http://schemas.openxmlformats.org/drawingml/2006/main" flipH="1">
          <a:off x="1159144" y="2767378"/>
          <a:ext cx="370530" cy="55515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0.30341</cdr:x>
      <cdr:y>0.82146</cdr:y>
    </cdr:from>
    <cdr:to>
      <cdr:x>0.41533</cdr:x>
      <cdr:y>0.89868</cdr:y>
    </cdr:to>
    <cdr:sp macro="" textlink="">
      <cdr:nvSpPr>
        <cdr:cNvPr id="12" name="TextBox 1"/>
        <cdr:cNvSpPr txBox="1"/>
      </cdr:nvSpPr>
      <cdr:spPr bwMode="auto">
        <a:xfrm xmlns:a="http://schemas.openxmlformats.org/drawingml/2006/main">
          <a:off x="1220529" y="2872869"/>
          <a:ext cx="450229" cy="270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34%</a:t>
          </a:r>
        </a:p>
      </cdr:txBody>
    </cdr:sp>
  </cdr:relSizeAnchor>
  <cdr:relSizeAnchor xmlns:cdr="http://schemas.openxmlformats.org/drawingml/2006/chartDrawing">
    <cdr:from>
      <cdr:x>0.40636</cdr:x>
      <cdr:y>0.85088</cdr:y>
    </cdr:from>
    <cdr:to>
      <cdr:x>0.5</cdr:x>
      <cdr:y>0.9281</cdr:y>
    </cdr:to>
    <cdr:sp macro="" textlink="">
      <cdr:nvSpPr>
        <cdr:cNvPr id="13" name="TextBox 1"/>
        <cdr:cNvSpPr txBox="1"/>
      </cdr:nvSpPr>
      <cdr:spPr bwMode="auto">
        <a:xfrm xmlns:a="http://schemas.openxmlformats.org/drawingml/2006/main">
          <a:off x="1634687" y="2975739"/>
          <a:ext cx="376675" cy="270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bg1"/>
              </a:solidFill>
              <a:ea typeface="Times New Roman" charset="0"/>
              <a:cs typeface="Times New Roman" charset="0"/>
            </a:rPr>
            <a:t>7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0.28292</cdr:x>
      <cdr:y>0.88334</cdr:y>
    </cdr:from>
    <cdr:to>
      <cdr:x>0.37742</cdr:x>
      <cdr:y>0.89868</cdr:y>
    </cdr:to>
    <cdr:cxnSp macro="">
      <cdr:nvCxnSpPr>
        <cdr:cNvPr id="14" name="Straight Connector 13"/>
        <cdr:cNvCxnSpPr/>
      </cdr:nvCxnSpPr>
      <cdr:spPr bwMode="auto">
        <a:xfrm xmlns:a="http://schemas.openxmlformats.org/drawingml/2006/main" flipH="1">
          <a:off x="1138125" y="3089272"/>
          <a:ext cx="380119" cy="53661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0.89136</cdr:x>
      <cdr:y>0.61683</cdr:y>
    </cdr:from>
    <cdr:to>
      <cdr:x>1</cdr:x>
      <cdr:y>0.69405</cdr:y>
    </cdr:to>
    <cdr:sp macro="" textlink="">
      <cdr:nvSpPr>
        <cdr:cNvPr id="15" name="TextBox 1"/>
        <cdr:cNvSpPr txBox="1"/>
      </cdr:nvSpPr>
      <cdr:spPr bwMode="auto">
        <a:xfrm xmlns:a="http://schemas.openxmlformats.org/drawingml/2006/main">
          <a:off x="3619331" y="2157223"/>
          <a:ext cx="437022" cy="2700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46%</a:t>
          </a:r>
        </a:p>
      </cdr:txBody>
    </cdr:sp>
  </cdr:relSizeAnchor>
  <cdr:relSizeAnchor xmlns:cdr="http://schemas.openxmlformats.org/drawingml/2006/chartDrawing">
    <cdr:from>
      <cdr:x>0.63848</cdr:x>
      <cdr:y>0.42278</cdr:y>
    </cdr:from>
    <cdr:to>
      <cdr:x>0.74712</cdr:x>
      <cdr:y>0.5</cdr:y>
    </cdr:to>
    <cdr:sp macro="" textlink="">
      <cdr:nvSpPr>
        <cdr:cNvPr id="17" name="TextBox 1"/>
        <cdr:cNvSpPr txBox="1"/>
      </cdr:nvSpPr>
      <cdr:spPr bwMode="auto">
        <a:xfrm xmlns:a="http://schemas.openxmlformats.org/drawingml/2006/main">
          <a:off x="2568433" y="1478566"/>
          <a:ext cx="437022" cy="2700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47%</a:t>
          </a:r>
        </a:p>
      </cdr:txBody>
    </cdr:sp>
  </cdr:relSizeAnchor>
  <cdr:relSizeAnchor xmlns:cdr="http://schemas.openxmlformats.org/drawingml/2006/chartDrawing">
    <cdr:from>
      <cdr:x>0.63608</cdr:x>
      <cdr:y>0.64792</cdr:y>
    </cdr:from>
    <cdr:to>
      <cdr:x>0.74474</cdr:x>
      <cdr:y>0.72514</cdr:y>
    </cdr:to>
    <cdr:sp macro="" textlink="">
      <cdr:nvSpPr>
        <cdr:cNvPr id="18" name="TextBox 1"/>
        <cdr:cNvSpPr txBox="1"/>
      </cdr:nvSpPr>
      <cdr:spPr bwMode="auto">
        <a:xfrm xmlns:a="http://schemas.openxmlformats.org/drawingml/2006/main">
          <a:off x="2558793" y="2265943"/>
          <a:ext cx="437080" cy="270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34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0.64464</cdr:x>
      <cdr:y>0.81166</cdr:y>
    </cdr:from>
    <cdr:to>
      <cdr:x>0.75042</cdr:x>
      <cdr:y>0.88888</cdr:y>
    </cdr:to>
    <cdr:sp macro="" textlink="">
      <cdr:nvSpPr>
        <cdr:cNvPr id="19" name="TextBox 1"/>
        <cdr:cNvSpPr txBox="1"/>
      </cdr:nvSpPr>
      <cdr:spPr bwMode="auto">
        <a:xfrm xmlns:a="http://schemas.openxmlformats.org/drawingml/2006/main">
          <a:off x="2593194" y="2838579"/>
          <a:ext cx="425539" cy="270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13%</a:t>
          </a:r>
        </a:p>
      </cdr:txBody>
    </cdr:sp>
  </cdr:relSizeAnchor>
  <cdr:relSizeAnchor xmlns:cdr="http://schemas.openxmlformats.org/drawingml/2006/chartDrawing">
    <cdr:from>
      <cdr:x>0.77282</cdr:x>
      <cdr:y>0.76263</cdr:y>
    </cdr:from>
    <cdr:to>
      <cdr:x>0.86646</cdr:x>
      <cdr:y>0.83985</cdr:y>
    </cdr:to>
    <cdr:sp macro="" textlink="">
      <cdr:nvSpPr>
        <cdr:cNvPr id="20" name="TextBox 1"/>
        <cdr:cNvSpPr txBox="1"/>
      </cdr:nvSpPr>
      <cdr:spPr bwMode="auto">
        <a:xfrm xmlns:a="http://schemas.openxmlformats.org/drawingml/2006/main">
          <a:off x="3108840" y="2667129"/>
          <a:ext cx="376675" cy="270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ea typeface="Times New Roman" charset="0"/>
              <a:cs typeface="Times New Roman" charset="0"/>
            </a:rPr>
            <a:t>2</a:t>
          </a:r>
          <a:r>
            <a:rPr lang="en-US" sz="1200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0.77282</cdr:x>
      <cdr:y>0.86068</cdr:y>
    </cdr:from>
    <cdr:to>
      <cdr:x>0.86646</cdr:x>
      <cdr:y>0.9379</cdr:y>
    </cdr:to>
    <cdr:sp macro="" textlink="">
      <cdr:nvSpPr>
        <cdr:cNvPr id="21" name="TextBox 1"/>
        <cdr:cNvSpPr txBox="1"/>
      </cdr:nvSpPr>
      <cdr:spPr bwMode="auto">
        <a:xfrm xmlns:a="http://schemas.openxmlformats.org/drawingml/2006/main">
          <a:off x="3108840" y="3010028"/>
          <a:ext cx="376675" cy="2700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4%</a:t>
          </a:r>
        </a:p>
      </cdr:txBody>
    </cdr:sp>
  </cdr:relSizeAnchor>
  <cdr:relSizeAnchor xmlns:cdr="http://schemas.openxmlformats.org/drawingml/2006/chartDrawing">
    <cdr:from>
      <cdr:x>0.7086</cdr:x>
      <cdr:y>0.78484</cdr:y>
    </cdr:from>
    <cdr:to>
      <cdr:x>0.75987</cdr:x>
      <cdr:y>0.78681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2850505" y="2744799"/>
          <a:ext cx="206256" cy="687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0.70689</cdr:x>
      <cdr:y>0.88903</cdr:y>
    </cdr:from>
    <cdr:to>
      <cdr:x>0.76842</cdr:x>
      <cdr:y>0.89297</cdr:y>
    </cdr:to>
    <cdr:cxnSp macro="">
      <cdr:nvCxnSpPr>
        <cdr:cNvPr id="26" name="Straight Connector 25"/>
        <cdr:cNvCxnSpPr/>
      </cdr:nvCxnSpPr>
      <cdr:spPr>
        <a:xfrm xmlns:a="http://schemas.openxmlformats.org/drawingml/2006/main" flipV="1">
          <a:off x="2843630" y="3109184"/>
          <a:ext cx="247507" cy="1375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0.10752</cdr:x>
      <cdr:y>0.03255</cdr:y>
    </cdr:from>
    <cdr:to>
      <cdr:x>0.53388</cdr:x>
      <cdr:y>0.16589</cdr:y>
    </cdr:to>
    <cdr:grpSp>
      <cdr:nvGrpSpPr>
        <cdr:cNvPr id="5" name="Group 4"/>
        <cdr:cNvGrpSpPr/>
      </cdr:nvGrpSpPr>
      <cdr:grpSpPr>
        <a:xfrm xmlns:a="http://schemas.openxmlformats.org/drawingml/2006/main">
          <a:off x="422794" y="100814"/>
          <a:ext cx="1676549" cy="412983"/>
          <a:chOff x="-851067" y="14768"/>
          <a:chExt cx="2336768" cy="368275"/>
        </a:xfrm>
      </cdr:grpSpPr>
      <cdr:sp macro="" textlink="">
        <cdr:nvSpPr>
          <cdr:cNvPr id="7" name="TextBox 1"/>
          <cdr:cNvSpPr txBox="1"/>
        </cdr:nvSpPr>
        <cdr:spPr bwMode="auto">
          <a:xfrm xmlns:a="http://schemas.openxmlformats.org/drawingml/2006/main">
            <a:off x="-851067" y="14768"/>
            <a:ext cx="2336768" cy="3682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200" b="1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2020</a:t>
            </a:r>
          </a:p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history</a:t>
            </a:r>
            <a:r>
              <a:rPr lang="en-US" sz="1200" b="0" i="0" baseline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projections</a:t>
            </a:r>
            <a:endPara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0.72815</cdr:x>
      <cdr:y>0.27577</cdr:y>
    </cdr:from>
    <cdr:to>
      <cdr:x>1</cdr:x>
      <cdr:y>0.83367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2863259" y="964450"/>
          <a:ext cx="1068979" cy="19510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Times New Roman" charset="0"/>
              <a:cs typeface="Times New Roman" charset="0"/>
            </a:rPr>
            <a:t>Low Oil and Gas Supply</a:t>
          </a: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2">
                <a:lumMod val="40000"/>
                <a:lumOff val="60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Reference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chemeClr val="accent2">
                <a:lumMod val="75000"/>
              </a:schemeClr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chemeClr val="accent2">
                <a:lumMod val="75000"/>
              </a:schemeClr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High Oil and Gas Supply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rgbClr val="003953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 smtClean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0.68885</cdr:x>
      <cdr:y>0.07434</cdr:y>
    </cdr:from>
    <cdr:to>
      <cdr:x>0.9319</cdr:x>
      <cdr:y>0.71554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2771054" y="230262"/>
          <a:ext cx="977723" cy="19859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additions</a:t>
          </a: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200" dirty="0">
            <a:solidFill>
              <a:schemeClr val="tx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retirements</a:t>
          </a:r>
        </a:p>
      </cdr:txBody>
    </cdr:sp>
  </cdr:relSizeAnchor>
  <cdr:relSizeAnchor xmlns:cdr="http://schemas.openxmlformats.org/drawingml/2006/chartDrawing">
    <cdr:from>
      <cdr:x>0.39747</cdr:x>
      <cdr:y>0.4836</cdr:y>
    </cdr:from>
    <cdr:to>
      <cdr:x>0.6305</cdr:x>
      <cdr:y>0.64855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1598913" y="1497807"/>
          <a:ext cx="937415" cy="5108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3">
                  <a:lumMod val="60000"/>
                  <a:lumOff val="40000"/>
                </a:schemeClr>
              </a:solidFill>
              <a:latin typeface="+mn-lt"/>
              <a:ea typeface="Times New Roman" charset="0"/>
              <a:cs typeface="Times New Roman" charset="0"/>
            </a:rPr>
            <a:t>assumed uprates</a:t>
          </a: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new reactors</a:t>
          </a: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6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6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6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6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6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0.3915</cdr:x>
      <cdr:y>0.60102</cdr:y>
    </cdr:from>
    <cdr:to>
      <cdr:x>0.98863</cdr:x>
      <cdr:y>0.71976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1574915" y="1861488"/>
          <a:ext cx="2402090" cy="3677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 smtClean="0">
              <a:solidFill>
                <a:schemeClr val="accent6"/>
              </a:solidFill>
              <a:ea typeface="Times New Roman" charset="0"/>
              <a:cs typeface="Times New Roman" charset="0"/>
            </a:rPr>
            <a:t>actual or </a:t>
          </a: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announced</a:t>
          </a:r>
          <a:r>
            <a:rPr kumimoji="0" lang="en-US" sz="1200" b="1" i="0" u="none" strike="noStrike" kern="0" cap="none" spc="0" normalizeH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 </a:t>
          </a: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retirements</a:t>
          </a:r>
        </a:p>
      </cdr:txBody>
    </cdr:sp>
  </cdr:relSizeAnchor>
  <cdr:relSizeAnchor xmlns:cdr="http://schemas.openxmlformats.org/drawingml/2006/chartDrawing">
    <cdr:from>
      <cdr:x>0.39072</cdr:x>
      <cdr:y>0.66294</cdr:y>
    </cdr:from>
    <cdr:to>
      <cdr:x>0.87851</cdr:x>
      <cdr:y>0.72395</cdr:y>
    </cdr:to>
    <cdr:sp macro="" textlink="">
      <cdr:nvSpPr>
        <cdr:cNvPr id="3" name="TextBox 2"/>
        <cdr:cNvSpPr txBox="1"/>
      </cdr:nvSpPr>
      <cdr:spPr bwMode="auto">
        <a:xfrm xmlns:a="http://schemas.openxmlformats.org/drawingml/2006/main">
          <a:off x="1571759" y="2053271"/>
          <a:ext cx="1962245" cy="1889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>
              <a:solidFill>
                <a:schemeClr val="accent2">
                  <a:lumMod val="60000"/>
                  <a:lumOff val="40000"/>
                </a:schemeClr>
              </a:solidFill>
              <a:ea typeface="Times New Roman" charset="0"/>
              <a:cs typeface="Times New Roman" charset="0"/>
            </a:rPr>
            <a:t>p</a:t>
          </a:r>
          <a:r>
            <a:rPr kumimoji="0" lang="en-US" sz="1200" b="1" i="0" u="none" strike="noStrike" kern="0" cap="none" spc="0" normalizeH="0" baseline="0" noProof="0" dirty="0" err="1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rojected</a:t>
          </a:r>
          <a:r>
            <a:rPr kumimoji="0" lang="en-US" sz="1200" b="1" i="0" u="none" strike="noStrike" kern="0" cap="none" spc="0" normalizeH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 </a:t>
          </a: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ea typeface="Times New Roman" charset="0"/>
              <a:cs typeface="Times New Roman" charset="0"/>
            </a:rPr>
            <a:t>retirements</a:t>
          </a:r>
          <a:endParaRPr lang="en-US" sz="1400" b="1" i="1" dirty="0" smtClean="0">
            <a:solidFill>
              <a:schemeClr val="accent2">
                <a:lumMod val="60000"/>
                <a:lumOff val="40000"/>
              </a:schemeClr>
            </a:solidFill>
            <a:latin typeface="Times New Roman" charset="0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0.08756</cdr:x>
      <cdr:y>0.02256</cdr:y>
    </cdr:from>
    <cdr:to>
      <cdr:x>0.43189</cdr:x>
      <cdr:y>0.113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352223" y="69866"/>
          <a:ext cx="1385144" cy="2801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2020</a:t>
          </a:r>
          <a:endParaRPr lang="en-US" sz="1200" b="1" i="0" dirty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projections</a:t>
          </a:r>
          <a:endParaRPr lang="en-US" sz="1200" b="0" i="0" dirty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0.27247</cdr:x>
      <cdr:y>0.18798</cdr:y>
    </cdr:from>
    <cdr:to>
      <cdr:x>0.48543</cdr:x>
      <cdr:y>0.31754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071414" y="657409"/>
          <a:ext cx="837409" cy="4531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2020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0.399</cdr:x>
      <cdr:y>0.31584</cdr:y>
    </cdr:from>
    <cdr:to>
      <cdr:x>0.95366</cdr:x>
      <cdr:y>0.5</cdr:y>
    </cdr:to>
    <cdr:grpSp>
      <cdr:nvGrpSpPr>
        <cdr:cNvPr id="4" name="Group 3"/>
        <cdr:cNvGrpSpPr/>
      </cdr:nvGrpSpPr>
      <cdr:grpSpPr>
        <a:xfrm xmlns:a="http://schemas.openxmlformats.org/drawingml/2006/main">
          <a:off x="1568963" y="1104576"/>
          <a:ext cx="2181055" cy="644056"/>
          <a:chOff x="1525433" y="1104576"/>
          <a:chExt cx="2181055" cy="644056"/>
        </a:xfrm>
      </cdr:grpSpPr>
      <cdr:sp macro="" textlink="">
        <cdr:nvSpPr>
          <cdr:cNvPr id="5" name="TextBox 6"/>
          <cdr:cNvSpPr txBox="1"/>
        </cdr:nvSpPr>
        <cdr:spPr>
          <a:xfrm xmlns:a="http://schemas.openxmlformats.org/drawingml/2006/main">
            <a:off x="1569592" y="1104576"/>
            <a:ext cx="2051331" cy="276983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Low Oil and Gas Supply</a:t>
            </a:r>
            <a:endParaRPr lang="en-US" sz="1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cdr:txBody>
      </cdr:sp>
      <cdr:sp macro="" textlink="">
        <cdr:nvSpPr>
          <cdr:cNvPr id="8" name="TextBox 7"/>
          <cdr:cNvSpPr txBox="1"/>
        </cdr:nvSpPr>
        <cdr:spPr>
          <a:xfrm xmlns:a="http://schemas.openxmlformats.org/drawingml/2006/main">
            <a:off x="2567358" y="1283880"/>
            <a:ext cx="925256" cy="276983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200" b="1" dirty="0" smtClean="0">
                <a:solidFill>
                  <a:sysClr val="windowText" lastClr="000000"/>
                </a:solidFill>
              </a:rPr>
              <a:t>Reference</a:t>
            </a:r>
            <a:endParaRPr lang="en-US" sz="1200" b="1" dirty="0">
              <a:solidFill>
                <a:sysClr val="windowText" lastClr="000000"/>
              </a:solidFill>
            </a:endParaRPr>
          </a:p>
        </cdr:txBody>
      </cdr:sp>
      <cdr:sp macro="" textlink="">
        <cdr:nvSpPr>
          <cdr:cNvPr id="9" name="TextBox 8"/>
          <cdr:cNvSpPr txBox="1"/>
        </cdr:nvSpPr>
        <cdr:spPr>
          <a:xfrm xmlns:a="http://schemas.openxmlformats.org/drawingml/2006/main">
            <a:off x="1525433" y="1471648"/>
            <a:ext cx="2181055" cy="27698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High Oil and Gas Supply</a:t>
            </a: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cdr:txBody>
      </cdr:sp>
    </cdr:grpSp>
  </cdr:relSizeAnchor>
  <cdr:relSizeAnchor xmlns:cdr="http://schemas.openxmlformats.org/drawingml/2006/chartDrawing">
    <cdr:from>
      <cdr:x>0</cdr:x>
      <cdr:y>0</cdr:y>
    </cdr:from>
    <cdr:to>
      <cdr:x>1</cdr:x>
      <cdr:y>0.20221</cdr:y>
    </cdr:to>
    <cdr:sp macro="" textlink="">
      <cdr:nvSpPr>
        <cdr:cNvPr id="10" name="Text Placeholder 5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685800" y="0"/>
          <a:ext cx="3932238" cy="707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0" rtlCol="0" anchor="b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sz="1200" b="1" i="0" dirty="0" smtClean="0">
              <a:solidFill>
                <a:srgbClr val="000000"/>
              </a:solidFill>
            </a:rPr>
            <a:t>U.S. electric generating             U.S. total electricity </a:t>
          </a:r>
          <a:r>
            <a:rPr lang="en-US" sz="1200" b="1" dirty="0" smtClean="0">
              <a:solidFill>
                <a:srgbClr val="000000"/>
              </a:solidFill>
            </a:rPr>
            <a:t>capacity		          generation</a:t>
          </a:r>
        </a:p>
        <a:p xmlns:a="http://schemas.openxmlformats.org/drawingml/2006/main">
          <a:pPr algn="l" eaLnBrk="0" hangingPunct="0"/>
          <a:r>
            <a:rPr lang="en-US" sz="1200" b="1" i="0" dirty="0" smtClean="0">
              <a:solidFill>
                <a:srgbClr val="000000"/>
              </a:solidFill>
            </a:rPr>
            <a:t>AEO2021 oil and gas supply cases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i="0" dirty="0" smtClean="0">
              <a:solidFill>
                <a:srgbClr val="000000"/>
              </a:solidFill>
            </a:rPr>
            <a:t>gigawatts </a:t>
          </a:r>
          <a:r>
            <a:rPr lang="en-US" sz="1200" i="0" dirty="0" smtClean="0">
              <a:solidFill>
                <a:srgbClr val="000000"/>
              </a:solidFill>
            </a:rPr>
            <a:t>                                            </a:t>
          </a:r>
          <a:r>
            <a:rPr lang="en-US" dirty="0" smtClean="0"/>
            <a:t>bil</a:t>
          </a:r>
          <a:r>
            <a:rPr lang="en-US" b="0" i="0" baseline="0" dirty="0" smtClean="0">
              <a:effectLst/>
            </a:rPr>
            <a:t>lion </a:t>
          </a:r>
          <a:r>
            <a:rPr lang="en-US" b="0" i="0" baseline="0" dirty="0">
              <a:effectLst/>
            </a:rPr>
            <a:t>kilowatthours</a:t>
          </a:r>
          <a:endParaRPr lang="en-US" sz="1200" dirty="0">
            <a:effectLst/>
          </a:endParaRPr>
        </a:p>
      </cdr:txBody>
    </cdr:sp>
  </cdr:relSizeAnchor>
  <cdr:relSizeAnchor xmlns:cdr="http://schemas.openxmlformats.org/drawingml/2006/chartDrawing">
    <cdr:from>
      <cdr:x>0.10163</cdr:x>
      <cdr:y>0.66568</cdr:y>
    </cdr:from>
    <cdr:to>
      <cdr:x>0.37397</cdr:x>
      <cdr:y>0.81415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9636" y="2328071"/>
          <a:ext cx="1070910" cy="519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c</a:t>
          </a:r>
          <a:r>
            <a:rPr lang="en-US" sz="1200" dirty="0" smtClean="0">
              <a:solidFill>
                <a:schemeClr val="tx1"/>
              </a:solidFill>
            </a:rPr>
            <a:t>oal-fired generation</a:t>
          </a:r>
          <a:endParaRPr lang="en-US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0.12135</cdr:x>
      <cdr:y>0.37748</cdr:y>
    </cdr:from>
    <cdr:to>
      <cdr:x>0.41215</cdr:x>
      <cdr:y>0.55659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7179" y="1320137"/>
          <a:ext cx="1143493" cy="6264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>
              <a:solidFill>
                <a:schemeClr val="tx1"/>
              </a:solidFill>
            </a:rPr>
            <a:t>coal-fired capacity</a:t>
          </a:r>
          <a:endParaRPr lang="en-US" sz="1200" dirty="0">
            <a:solidFill>
              <a:schemeClr val="tx1"/>
            </a:solidFill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0.96433</cdr:x>
      <cdr:y>0.15422</cdr:y>
    </cdr:to>
    <cdr:sp macro="" textlink="">
      <cdr:nvSpPr>
        <cdr:cNvPr id="2" name="Text Placeholder 5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3879234" cy="539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0" rtlCol="0" anchor="b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GB" sz="1200" b="1" dirty="0" smtClean="0">
              <a:solidFill>
                <a:srgbClr val="000000"/>
              </a:solidFill>
            </a:rPr>
            <a:t>U.S. </a:t>
          </a:r>
          <a:r>
            <a:rPr lang="en-GB" sz="1200" b="1" dirty="0">
              <a:solidFill>
                <a:srgbClr val="000000"/>
              </a:solidFill>
            </a:rPr>
            <a:t>c</a:t>
          </a:r>
          <a:r>
            <a:rPr lang="en-GB" sz="1200" b="1" i="0" dirty="0" smtClean="0">
              <a:solidFill>
                <a:srgbClr val="000000"/>
              </a:solidFill>
            </a:rPr>
            <a:t>apacity</a:t>
          </a:r>
          <a:r>
            <a:rPr lang="en-GB" sz="1200" b="1" i="0" baseline="0" dirty="0" smtClean="0">
              <a:solidFill>
                <a:srgbClr val="000000"/>
              </a:solidFill>
            </a:rPr>
            <a:t> factor for coal-fired generation</a:t>
          </a:r>
        </a:p>
        <a:p xmlns:a="http://schemas.openxmlformats.org/drawingml/2006/main">
          <a:pPr algn="l" eaLnBrk="0" hangingPunct="0"/>
          <a:r>
            <a:rPr lang="en-GB" sz="1200" b="1" dirty="0" smtClean="0">
              <a:solidFill>
                <a:srgbClr val="000000"/>
              </a:solidFill>
            </a:rPr>
            <a:t>AEO2021 oil and gas supply cases</a:t>
          </a:r>
          <a:r>
            <a:rPr lang="en-GB" sz="1200" b="1" i="0" baseline="0" dirty="0" smtClean="0">
              <a:solidFill>
                <a:srgbClr val="000000"/>
              </a:solidFill>
            </a:rPr>
            <a:t/>
          </a:r>
          <a:br>
            <a:rPr lang="en-GB" sz="1200" b="1" i="0" baseline="0" dirty="0" smtClean="0">
              <a:solidFill>
                <a:srgbClr val="000000"/>
              </a:solidFill>
            </a:rPr>
          </a:br>
          <a:r>
            <a:rPr lang="en-GB" b="0" i="0" baseline="0" dirty="0" smtClean="0">
              <a:solidFill>
                <a:srgbClr val="000000"/>
              </a:solidFill>
            </a:rPr>
            <a:t>percentage</a:t>
          </a:r>
          <a:endParaRPr lang="en-GB" b="0" i="0" dirty="0" smtClean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0.32731</cdr:x>
      <cdr:y>0.18577</cdr:y>
    </cdr:from>
    <cdr:to>
      <cdr:x>0.53847</cdr:x>
      <cdr:y>0.33212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1316698" y="649687"/>
          <a:ext cx="849399" cy="51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2020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0.4702</cdr:x>
      <cdr:y>0.62414</cdr:y>
    </cdr:from>
    <cdr:to>
      <cdr:x>0.98538</cdr:x>
      <cdr:y>0.70334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1891480" y="2182788"/>
          <a:ext cx="2072428" cy="2769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Low Oil and Gas Supply</a:t>
          </a:r>
          <a:endParaRPr lang="en-US" sz="1200" b="1" dirty="0">
            <a:solidFill>
              <a:schemeClr val="accent2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0.7237</cdr:x>
      <cdr:y>0.67364</cdr:y>
    </cdr:from>
    <cdr:to>
      <cdr:x>0.9537</cdr:x>
      <cdr:y>0.75285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911251" y="2355888"/>
          <a:ext cx="925227" cy="2770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ysClr val="windowText" lastClr="000000"/>
              </a:solidFill>
            </a:rPr>
            <a:t>Reference</a:t>
          </a:r>
          <a:endParaRPr lang="en-US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0.46729</cdr:x>
      <cdr:y>0.72903</cdr:y>
    </cdr:from>
    <cdr:to>
      <cdr:x>0.98538</cdr:x>
      <cdr:y>0.80823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879775" y="2549595"/>
          <a:ext cx="2084133" cy="2769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accent2">
                  <a:lumMod val="75000"/>
                </a:schemeClr>
              </a:solidFill>
            </a:rPr>
            <a:t>High Oil and Gas Supply</a:t>
          </a:r>
          <a:endParaRPr lang="en-US" sz="12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0.33824</cdr:x>
      <cdr:y>0.03247</cdr:y>
    </cdr:from>
    <cdr:to>
      <cdr:x>0.53668</cdr:x>
      <cdr:y>0.18245</cdr:y>
    </cdr:to>
    <cdr:sp macro="" textlink="">
      <cdr:nvSpPr>
        <cdr:cNvPr id="8" name="TextBox 20"/>
        <cdr:cNvSpPr txBox="1"/>
      </cdr:nvSpPr>
      <cdr:spPr>
        <a:xfrm xmlns:a="http://schemas.openxmlformats.org/drawingml/2006/main">
          <a:off x="2790306" y="99934"/>
          <a:ext cx="1636987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en-US" sz="1200" b="1" dirty="0" smtClean="0"/>
            <a:t>2020      </a:t>
          </a:r>
        </a:p>
        <a:p xmlns:a="http://schemas.openxmlformats.org/drawingml/2006/main">
          <a:pPr algn="ctr"/>
          <a:r>
            <a:rPr lang="en-US" sz="1200" dirty="0"/>
            <a:t>h</a:t>
          </a:r>
          <a:r>
            <a:rPr lang="en-US" sz="1200" dirty="0" smtClean="0"/>
            <a:t>istory      projections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0.07142</cdr:x>
      <cdr:y>0.49699</cdr:y>
    </cdr:from>
    <cdr:to>
      <cdr:x>0.24051</cdr:x>
      <cdr:y>0.58698</cdr:y>
    </cdr:to>
    <cdr:sp macro="" textlink="">
      <cdr:nvSpPr>
        <cdr:cNvPr id="9" name="TextBox 16"/>
        <cdr:cNvSpPr txBox="1"/>
      </cdr:nvSpPr>
      <cdr:spPr>
        <a:xfrm xmlns:a="http://schemas.openxmlformats.org/drawingml/2006/main">
          <a:off x="589173" y="1529816"/>
          <a:ext cx="139493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200" dirty="0"/>
            <a:t>n</a:t>
          </a:r>
          <a:r>
            <a:rPr lang="en-US" sz="1200" dirty="0" smtClean="0"/>
            <a:t>atural gas prices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0.06712</cdr:x>
      <cdr:y>0.23103</cdr:y>
    </cdr:from>
    <cdr:to>
      <cdr:x>0.36303</cdr:x>
      <cdr:y>0.32102</cdr:y>
    </cdr:to>
    <cdr:sp macro="" textlink="">
      <cdr:nvSpPr>
        <cdr:cNvPr id="10" name="TextBox 17"/>
        <cdr:cNvSpPr txBox="1"/>
      </cdr:nvSpPr>
      <cdr:spPr>
        <a:xfrm xmlns:a="http://schemas.openxmlformats.org/drawingml/2006/main">
          <a:off x="553701" y="711148"/>
          <a:ext cx="244108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200" dirty="0"/>
            <a:t>c</a:t>
          </a:r>
          <a:r>
            <a:rPr lang="en-US" sz="1200" dirty="0" smtClean="0"/>
            <a:t>oal-fired capacity</a:t>
          </a:r>
        </a:p>
      </cdr:txBody>
    </cdr:sp>
  </cdr:relSizeAnchor>
  <cdr:relSizeAnchor xmlns:cdr="http://schemas.openxmlformats.org/drawingml/2006/chartDrawing">
    <cdr:from>
      <cdr:x>0.63337</cdr:x>
      <cdr:y>0.16116</cdr:y>
    </cdr:from>
    <cdr:to>
      <cdr:x>0.90027</cdr:x>
      <cdr:y>0.37113</cdr:y>
    </cdr:to>
    <cdr:sp macro="" textlink="">
      <cdr:nvSpPr>
        <cdr:cNvPr id="11" name="TextBox 6"/>
        <cdr:cNvSpPr txBox="1"/>
      </cdr:nvSpPr>
      <cdr:spPr>
        <a:xfrm xmlns:a="http://schemas.openxmlformats.org/drawingml/2006/main">
          <a:off x="5224930" y="496077"/>
          <a:ext cx="2201768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Low Oil and Gas supply</a:t>
          </a:r>
        </a:p>
        <a:p xmlns:a="http://schemas.openxmlformats.org/drawingml/2006/main">
          <a:r>
            <a:rPr lang="en-US" sz="1200" b="1" dirty="0"/>
            <a:t>R</a:t>
          </a:r>
          <a:r>
            <a:rPr lang="en-US" sz="1200" b="1" dirty="0" smtClean="0"/>
            <a:t>eference</a:t>
          </a:r>
        </a:p>
        <a:p xmlns:a="http://schemas.openxmlformats.org/drawingml/2006/main">
          <a:r>
            <a:rPr lang="en-US" sz="1200" b="1" dirty="0" smtClean="0">
              <a:solidFill>
                <a:schemeClr val="accent2">
                  <a:lumMod val="75000"/>
                </a:schemeClr>
              </a:solidFill>
            </a:rPr>
            <a:t>High </a:t>
          </a:r>
          <a:r>
            <a:rPr lang="en-US" sz="1200" b="1" dirty="0">
              <a:solidFill>
                <a:schemeClr val="accent2">
                  <a:lumMod val="75000"/>
                </a:schemeClr>
              </a:solidFill>
            </a:rPr>
            <a:t>O</a:t>
          </a:r>
          <a:r>
            <a:rPr lang="en-US" sz="1200" b="1" dirty="0" smtClean="0">
              <a:solidFill>
                <a:schemeClr val="accent2">
                  <a:lumMod val="75000"/>
                </a:schemeClr>
              </a:solidFill>
            </a:rPr>
            <a:t>il and Gas supply</a:t>
          </a:r>
          <a:endParaRPr lang="en-US" sz="12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0.15843</cdr:x>
      <cdr:y>0.00902</cdr:y>
    </cdr:from>
    <cdr:to>
      <cdr:x>0.37139</cdr:x>
      <cdr:y>0.15537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411716" y="25682"/>
          <a:ext cx="553427" cy="4166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2020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         </a:t>
          </a:r>
        </a:p>
        <a:p xmlns:a="http://schemas.openxmlformats.org/drawingml/2006/main">
          <a:pPr eaLnBrk="0" hangingPunct="0"/>
          <a:r>
            <a:rPr lang="en-US" sz="120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               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0.20048</cdr:x>
      <cdr:y>0.14714</cdr:y>
    </cdr:from>
    <cdr:to>
      <cdr:x>0.40088</cdr:x>
      <cdr:y>0.23474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34503" y="524741"/>
          <a:ext cx="834150" cy="312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b="1" dirty="0">
            <a:solidFill>
              <a:schemeClr val="tx1"/>
            </a:solidFill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0.71906</cdr:x>
      <cdr:y>0.15068</cdr:y>
    </cdr:from>
    <cdr:to>
      <cdr:x>0.98115</cdr:x>
      <cdr:y>0.79407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753187" y="463804"/>
          <a:ext cx="2096983" cy="1980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45720" rIns="4572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200" b="1" dirty="0" smtClean="0">
            <a:solidFill>
              <a:schemeClr val="tx1">
                <a:lumMod val="50000"/>
                <a:lumOff val="50000"/>
              </a:schemeClr>
            </a:solidFill>
          </a:endParaRPr>
        </a:p>
        <a:p xmlns:a="http://schemas.openxmlformats.org/drawingml/2006/main">
          <a:r>
            <a:rPr lang="en-US" sz="1200" b="1" dirty="0">
              <a:solidFill>
                <a:schemeClr val="accent1"/>
              </a:solidFill>
            </a:rPr>
            <a:t>n</a:t>
          </a:r>
          <a:r>
            <a:rPr lang="en-US" sz="1200" b="1" dirty="0" smtClean="0">
              <a:solidFill>
                <a:schemeClr val="accent1"/>
              </a:solidFill>
            </a:rPr>
            <a:t>ew combined cycle (natural gas)</a:t>
          </a:r>
        </a:p>
        <a:p xmlns:a="http://schemas.openxmlformats.org/drawingml/2006/main">
          <a:r>
            <a:rPr lang="en-US" sz="1200" b="1" dirty="0" smtClean="0">
              <a:solidFill>
                <a:schemeClr val="bg1">
                  <a:lumMod val="50000"/>
                </a:schemeClr>
              </a:solidFill>
            </a:rPr>
            <a:t>coal</a:t>
          </a:r>
        </a:p>
        <a:p xmlns:a="http://schemas.openxmlformats.org/drawingml/2006/main">
          <a:r>
            <a:rPr lang="en-US" sz="1200" b="1" dirty="0" smtClean="0">
              <a:solidFill>
                <a:schemeClr val="accent2"/>
              </a:solidFill>
            </a:rPr>
            <a:t>existing combined cycle (natural gas)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rPr>
            <a:t>oil and natural gas steam</a:t>
          </a:r>
        </a:p>
        <a:p xmlns:a="http://schemas.openxmlformats.org/drawingml/2006/main">
          <a:r>
            <a:rPr lang="en-US" sz="1200" b="1" dirty="0" smtClean="0">
              <a:solidFill>
                <a:schemeClr val="accent3"/>
              </a:solidFill>
            </a:rPr>
            <a:t>combustion</a:t>
          </a:r>
          <a:r>
            <a:rPr lang="en-US" sz="1200" b="1" baseline="0" dirty="0" smtClean="0">
              <a:solidFill>
                <a:schemeClr val="accent3"/>
              </a:solidFill>
            </a:rPr>
            <a:t> turbine </a:t>
          </a:r>
          <a:r>
            <a:rPr lang="en-US" sz="1200" b="1" dirty="0" smtClean="0">
              <a:solidFill>
                <a:schemeClr val="accent3"/>
              </a:solidFill>
            </a:rPr>
            <a:t>(natural gas)</a:t>
          </a:r>
          <a:endParaRPr lang="en-US" sz="1200" b="1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0.16019</cdr:x>
      <cdr:y>0.04466</cdr:y>
    </cdr:from>
    <cdr:to>
      <cdr:x>0.27194</cdr:x>
      <cdr:y>0.19101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1281720" y="137478"/>
          <a:ext cx="894032" cy="4504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2020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0.00528</cdr:x>
      <cdr:y>0</cdr:y>
    </cdr:from>
    <cdr:to>
      <cdr:x>0.95765</cdr:x>
      <cdr:y>0.23588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20762" y="0"/>
          <a:ext cx="3744946" cy="8249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dirty="0" smtClean="0">
              <a:ea typeface="Times New Roman" charset="0"/>
              <a:cs typeface="Times New Roman" charset="0"/>
            </a:rPr>
            <a:t>U.S. </a:t>
          </a:r>
          <a:r>
            <a:rPr lang="en-US" sz="1200" b="1" dirty="0">
              <a:ea typeface="Times New Roman" charset="0"/>
              <a:cs typeface="Times New Roman" charset="0"/>
            </a:rPr>
            <a:t>e</a:t>
          </a:r>
          <a:r>
            <a:rPr lang="en-US" sz="1200" b="1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lectricity use growth rate,</a:t>
          </a:r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 </a:t>
          </a: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t</a:t>
          </a:r>
          <a:r>
            <a:rPr lang="en-US" sz="1200" b="1" baseline="0" dirty="0" smtClean="0">
              <a:ea typeface="Times New Roman" charset="0"/>
              <a:cs typeface="Times New Roman" charset="0"/>
            </a:rPr>
            <a:t>hree-year rolling average</a:t>
          </a: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AEO2021 economic growth cases</a:t>
          </a:r>
          <a:endParaRPr lang="en-US" sz="1200" b="1" i="0" baseline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dirty="0">
              <a:ea typeface="Times New Roman" charset="0"/>
              <a:cs typeface="Times New Roman" charset="0"/>
            </a:rPr>
            <a:t>p</a:t>
          </a:r>
          <a:r>
            <a:rPr lang="en-US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ercentage growth </a:t>
          </a:r>
          <a:endParaRPr lang="en-US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0.28704</cdr:x>
      <cdr:y>0.19639</cdr:y>
    </cdr:from>
    <cdr:to>
      <cdr:x>0.5</cdr:x>
      <cdr:y>0.30772</cdr:y>
    </cdr:to>
    <cdr:grpSp>
      <cdr:nvGrpSpPr>
        <cdr:cNvPr id="4" name="Group 3"/>
        <cdr:cNvGrpSpPr/>
      </cdr:nvGrpSpPr>
      <cdr:grpSpPr>
        <a:xfrm xmlns:a="http://schemas.openxmlformats.org/drawingml/2006/main">
          <a:off x="1128710" y="686827"/>
          <a:ext cx="837409" cy="389351"/>
          <a:chOff x="2459338" y="552602"/>
          <a:chExt cx="1168384" cy="318718"/>
        </a:xfrm>
      </cdr:grpSpPr>
      <cdr:sp macro="" textlink="">
        <cdr:nvSpPr>
          <cdr:cNvPr id="6" name="TextBox 1"/>
          <cdr:cNvSpPr txBox="1"/>
        </cdr:nvSpPr>
        <cdr:spPr bwMode="auto">
          <a:xfrm xmlns:a="http://schemas.openxmlformats.org/drawingml/2006/main">
            <a:off x="2459338" y="552602"/>
            <a:ext cx="1168384" cy="318718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  </a:t>
            </a:r>
            <a:r>
              <a:rPr lang="en-US" sz="1200" b="1" i="0" dirty="0" smtClean="0">
                <a:solidFill>
                  <a:sysClr val="windowText" lastClr="000000"/>
                </a:solidFill>
                <a:latin typeface="+mn-lt"/>
                <a:ea typeface="Times New Roman" charset="0"/>
                <a:cs typeface="Times New Roman" charset="0"/>
              </a:rPr>
              <a:t>2020</a:t>
            </a:r>
            <a:endParaRPr lang="en-US" sz="1200" b="0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endParaRPr>
          </a:p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ysClr val="windowText" lastClr="000000"/>
                </a:solidFill>
                <a:latin typeface="+mn-lt"/>
                <a:ea typeface="Times New Roman" charset="0"/>
                <a:cs typeface="Times New Roman" charset="0"/>
              </a:rPr>
              <a:t>   history</a:t>
            </a:r>
            <a:r>
              <a:rPr lang="en-US" sz="1200" b="0" i="0" baseline="0" dirty="0" smtClean="0">
                <a:solidFill>
                  <a:sysClr val="windowText" lastClr="000000"/>
                </a:solidFill>
                <a:latin typeface="+mn-lt"/>
                <a:ea typeface="Times New Roman" charset="0"/>
                <a:cs typeface="Times New Roman" charset="0"/>
              </a:rPr>
              <a:t>   projections</a:t>
            </a:r>
            <a:endParaRPr lang="en-US" sz="1200" b="0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0.79387</cdr:x>
      <cdr:y>0.38283</cdr:y>
    </cdr:from>
    <cdr:to>
      <cdr:x>1</cdr:x>
      <cdr:y>0.77446</cdr:y>
    </cdr:to>
    <cdr:sp macro="" textlink="">
      <cdr:nvSpPr>
        <cdr:cNvPr id="3" name="TextBox 2"/>
        <cdr:cNvSpPr txBox="1"/>
      </cdr:nvSpPr>
      <cdr:spPr bwMode="auto">
        <a:xfrm xmlns:a="http://schemas.openxmlformats.org/drawingml/2006/main">
          <a:off x="3121686" y="1338869"/>
          <a:ext cx="810552" cy="13696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charset="0"/>
              <a:cs typeface="Times New Roman" charset="0"/>
            </a:rPr>
            <a:t>High Economic Growth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Reference</a:t>
          </a:r>
          <a:endParaRPr lang="en-US" sz="1200" b="1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Low Economic Growth</a:t>
          </a:r>
        </a:p>
        <a:p xmlns:a="http://schemas.openxmlformats.org/drawingml/2006/main">
          <a:pPr eaLnBrk="0" hangingPunct="0"/>
          <a:endParaRPr lang="en-US" sz="1200" b="1" i="0" dirty="0" smtClean="0">
            <a:solidFill>
              <a:srgbClr val="333333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0.00521</cdr:x>
      <cdr:y>0</cdr:y>
    </cdr:from>
    <cdr:to>
      <cdr:x>0.96791</cdr:x>
      <cdr:y>0.19097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14304" y="0"/>
          <a:ext cx="2643172" cy="5238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l" eaLnBrk="0" hangingPunct="0"/>
          <a:r>
            <a:rPr lang="en-US" sz="1200" b="1" i="0" baseline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U.S.</a:t>
          </a:r>
          <a:r>
            <a:rPr lang="en-US" sz="1200" b="1" i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 e</a:t>
          </a:r>
          <a:r>
            <a:rPr lang="en-US" sz="1200" b="1" i="0" baseline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lectricity use by end-use sector </a:t>
          </a:r>
        </a:p>
        <a:p xmlns:a="http://schemas.openxmlformats.org/drawingml/2006/main">
          <a:pPr algn="l" eaLnBrk="0" hangingPunct="0"/>
          <a:r>
            <a:rPr lang="en-US" sz="1200" b="1" dirty="0" smtClean="0">
              <a:ea typeface="Times New Roman" charset="0"/>
              <a:cs typeface="Times New Roman" charset="0"/>
            </a:rPr>
            <a:t>AEO2021</a:t>
          </a:r>
          <a:r>
            <a:rPr lang="en-US" sz="1200" b="1" i="0" baseline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 Reference case </a:t>
          </a:r>
        </a:p>
        <a:p xmlns:a="http://schemas.openxmlformats.org/drawingml/2006/main">
          <a:pPr algn="l" eaLnBrk="0" hangingPunct="0"/>
          <a:r>
            <a:rPr lang="en-US" i="0" baseline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billion kilowatthours</a:t>
          </a:r>
          <a:endParaRPr lang="en-US" i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0.7006</cdr:x>
      <cdr:y>0.24449</cdr:y>
    </cdr:from>
    <cdr:to>
      <cdr:x>0.87058</cdr:x>
      <cdr:y>0.41658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2818327" y="855040"/>
          <a:ext cx="683783" cy="6018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dirty="0" smtClean="0">
              <a:solidFill>
                <a:schemeClr val="accent1"/>
              </a:solidFill>
              <a:ea typeface="Times New Roman" charset="0"/>
              <a:cs typeface="Times New Roman" charset="0"/>
            </a:rPr>
            <a:t>onsite </a:t>
          </a:r>
        </a:p>
        <a:p xmlns:a="http://schemas.openxmlformats.org/drawingml/2006/main">
          <a:pPr eaLnBrk="0" hangingPunct="0"/>
          <a:r>
            <a:rPr lang="en-US" sz="1200" b="1" dirty="0" smtClean="0">
              <a:solidFill>
                <a:schemeClr val="accent1"/>
              </a:solidFill>
              <a:ea typeface="Times New Roman" charset="0"/>
              <a:cs typeface="Times New Roman" charset="0"/>
            </a:rPr>
            <a:t>generation</a:t>
          </a:r>
          <a:endParaRPr lang="en-US" sz="1200" b="1" i="0" dirty="0" smtClean="0">
            <a:solidFill>
              <a:schemeClr val="accent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bg1">
                <a:lumMod val="65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dirty="0">
              <a:solidFill>
                <a:schemeClr val="tx2"/>
              </a:solidFill>
              <a:ea typeface="Times New Roman" charset="0"/>
              <a:cs typeface="Times New Roman" charset="0"/>
            </a:rPr>
            <a:t>p</a:t>
          </a:r>
          <a:r>
            <a:rPr lang="en-US" sz="1200" b="1" dirty="0" smtClean="0">
              <a:solidFill>
                <a:schemeClr val="tx2"/>
              </a:solidFill>
              <a:ea typeface="Times New Roman" charset="0"/>
              <a:cs typeface="Times New Roman" charset="0"/>
            </a:rPr>
            <a:t>urchased </a:t>
          </a:r>
        </a:p>
        <a:p xmlns:a="http://schemas.openxmlformats.org/drawingml/2006/main">
          <a:pPr eaLnBrk="0" hangingPunct="0"/>
          <a:r>
            <a:rPr lang="en-US" sz="1200" b="1" dirty="0" smtClean="0">
              <a:solidFill>
                <a:schemeClr val="tx2"/>
              </a:solidFill>
              <a:ea typeface="Times New Roman" charset="0"/>
              <a:cs typeface="Times New Roman" charset="0"/>
            </a:rPr>
            <a:t>electricity</a:t>
          </a:r>
          <a:endParaRPr lang="en-US" sz="1200" b="1" i="0" dirty="0" smtClean="0">
            <a:solidFill>
              <a:schemeClr val="tx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0.11158</cdr:x>
      <cdr:y>0.89773</cdr:y>
    </cdr:from>
    <cdr:to>
      <cdr:x>1</cdr:x>
      <cdr:y>1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448838" y="3139598"/>
          <a:ext cx="3573887" cy="357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residential                      industrial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       commercial                  transportation</a:t>
          </a:r>
          <a:endParaRPr lang="en-US" sz="1200" b="1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0.36157</cdr:x>
      <cdr:y>0.11535</cdr:y>
    </cdr:from>
    <cdr:to>
      <cdr:x>1</cdr:x>
      <cdr:y>0.27981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939625" y="357251"/>
          <a:ext cx="1659113" cy="5093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2020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dirty="0">
              <a:solidFill>
                <a:schemeClr val="tx1"/>
              </a:solidFill>
              <a:ea typeface="Times New Roman" charset="0"/>
              <a:cs typeface="Times New Roman" charset="0"/>
            </a:rPr>
            <a:t>h</a:t>
          </a:r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istory 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projections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    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</a:t>
          </a:r>
          <a:endParaRPr lang="en-US" sz="1200" b="1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0.00279</cdr:y>
    </cdr:from>
    <cdr:to>
      <cdr:x>1</cdr:x>
      <cdr:y>0.10349</cdr:y>
    </cdr:to>
    <cdr:sp macro="" textlink="">
      <cdr:nvSpPr>
        <cdr:cNvPr id="7" name="TextBox 5"/>
        <cdr:cNvSpPr txBox="1"/>
      </cdr:nvSpPr>
      <cdr:spPr bwMode="auto">
        <a:xfrm xmlns:a="http://schemas.openxmlformats.org/drawingml/2006/main">
          <a:off x="-685800" y="8633"/>
          <a:ext cx="2598738" cy="3118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 anchor="t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0.62358</cdr:x>
      <cdr:y>0.57265</cdr:y>
    </cdr:from>
    <cdr:to>
      <cdr:x>0.79596</cdr:x>
      <cdr:y>0.6484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1620528" y="1773622"/>
          <a:ext cx="447970" cy="234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natural gas</a:t>
          </a:r>
          <a:endParaRPr lang="en-US" sz="1200" b="1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0.78885</cdr:x>
      <cdr:y>0.68103</cdr:y>
    </cdr:from>
    <cdr:to>
      <cdr:x>0.89073</cdr:x>
      <cdr:y>0.74932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2050025" y="2109299"/>
          <a:ext cx="264759" cy="2115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Times New Roman" charset="0"/>
              <a:cs typeface="Times New Roman" charset="0"/>
            </a:rPr>
            <a:t>coal</a:t>
          </a:r>
        </a:p>
      </cdr:txBody>
    </cdr:sp>
  </cdr:relSizeAnchor>
  <cdr:relSizeAnchor xmlns:cdr="http://schemas.openxmlformats.org/drawingml/2006/chartDrawing">
    <cdr:from>
      <cdr:x>0.7035</cdr:x>
      <cdr:y>0.77048</cdr:y>
    </cdr:from>
    <cdr:to>
      <cdr:x>0.83132</cdr:x>
      <cdr:y>0.84688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1828200" y="2386342"/>
          <a:ext cx="332171" cy="2366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5"/>
              </a:solidFill>
              <a:latin typeface="+mn-lt"/>
              <a:ea typeface="Times New Roman" charset="0"/>
              <a:cs typeface="Times New Roman" charset="0"/>
            </a:rPr>
            <a:t>nuclear</a:t>
          </a:r>
        </a:p>
      </cdr:txBody>
    </cdr:sp>
  </cdr:relSizeAnchor>
  <cdr:relSizeAnchor xmlns:cdr="http://schemas.openxmlformats.org/drawingml/2006/chartDrawing">
    <cdr:from>
      <cdr:x>0.5855</cdr:x>
      <cdr:y>0.292</cdr:y>
    </cdr:from>
    <cdr:to>
      <cdr:x>0.75787</cdr:x>
      <cdr:y>0.36775</cdr:y>
    </cdr:to>
    <cdr:sp macro="" textlink="">
      <cdr:nvSpPr>
        <cdr:cNvPr id="11" name="TextBox 1"/>
        <cdr:cNvSpPr txBox="1"/>
      </cdr:nvSpPr>
      <cdr:spPr bwMode="auto">
        <a:xfrm xmlns:a="http://schemas.openxmlformats.org/drawingml/2006/main">
          <a:off x="1521561" y="904381"/>
          <a:ext cx="447944" cy="234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renewables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0.70843</cdr:x>
      <cdr:y>0.11261</cdr:y>
    </cdr:to>
    <cdr:sp macro="" textlink="">
      <cdr:nvSpPr>
        <cdr:cNvPr id="12" name="TextBox 1"/>
        <cdr:cNvSpPr txBox="1"/>
      </cdr:nvSpPr>
      <cdr:spPr bwMode="auto">
        <a:xfrm xmlns:a="http://schemas.openxmlformats.org/drawingml/2006/main">
          <a:off x="0" y="0"/>
          <a:ext cx="1841029" cy="3487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sz="12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Reference case</a:t>
          </a:r>
        </a:p>
        <a:p xmlns:a="http://schemas.openxmlformats.org/drawingml/2006/main">
          <a:pPr algn="l" eaLnBrk="0" hangingPunct="0"/>
          <a:r>
            <a:rPr lang="en-US" dirty="0">
              <a:solidFill>
                <a:srgbClr val="333333"/>
              </a:solidFill>
              <a:ea typeface="Times New Roman" charset="0"/>
              <a:cs typeface="Times New Roman" charset="0"/>
            </a:rPr>
            <a:t>b</a:t>
          </a:r>
          <a:r>
            <a:rPr lang="en-US" dirty="0" smtClean="0">
              <a:solidFill>
                <a:srgbClr val="333333"/>
              </a:solidFill>
              <a:ea typeface="Times New Roman" charset="0"/>
              <a:cs typeface="Times New Roman" charset="0"/>
            </a:rPr>
            <a:t>illion </a:t>
          </a:r>
          <a:r>
            <a:rPr lang="en-US" dirty="0" err="1" smtClean="0">
              <a:solidFill>
                <a:srgbClr val="333333"/>
              </a:solidFill>
              <a:ea typeface="Times New Roman" charset="0"/>
              <a:cs typeface="Times New Roman" charset="0"/>
            </a:rPr>
            <a:t>kilowatthours</a:t>
          </a:r>
          <a:endParaRPr lang="en-US" i="0" dirty="0" smtClean="0">
            <a:solidFill>
              <a:srgbClr val="333333"/>
            </a:solidFill>
            <a:ea typeface="Times New Roman" charset="0"/>
            <a:cs typeface="Times New Roman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0.345</cdr:x>
      <cdr:y>0.12905</cdr:y>
    </cdr:from>
    <cdr:to>
      <cdr:x>0.93896</cdr:x>
      <cdr:y>0.25821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897107" y="399681"/>
          <a:ext cx="1544489" cy="4000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2020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projections</a:t>
          </a:r>
          <a:endParaRPr lang="en-US" sz="1200" b="1" i="0" baseline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0.03918</cdr:x>
      <cdr:y>0</cdr:y>
    </cdr:from>
    <cdr:to>
      <cdr:x>0.9031</cdr:x>
      <cdr:y>0.10806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101873" y="0"/>
          <a:ext cx="2246483" cy="3346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Low Oil and Gas Supply case</a:t>
          </a:r>
        </a:p>
        <a:p xmlns:a="http://schemas.openxmlformats.org/drawingml/2006/main">
          <a:pPr eaLnBrk="0" hangingPunct="0"/>
          <a:r>
            <a:rPr lang="en-US" dirty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b</a:t>
          </a:r>
          <a:r>
            <a:rPr lang="en-US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illion </a:t>
          </a:r>
          <a:r>
            <a:rPr lang="en-US" dirty="0" err="1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kilowatthours</a:t>
          </a:r>
          <a:endParaRPr lang="en-US" i="0" dirty="0" smtClean="0">
            <a:solidFill>
              <a:srgbClr val="333333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0.25463</cdr:x>
      <cdr:y>0.06622</cdr:y>
    </cdr:from>
    <cdr:to>
      <cdr:x>0.83629</cdr:x>
      <cdr:y>0.18583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661710" y="205100"/>
          <a:ext cx="1511581" cy="370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0" i="0" baseline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</a:t>
          </a:r>
          <a:r>
            <a:rPr lang="en-US" sz="1200" b="1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2020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  projections</a:t>
          </a:r>
          <a:endParaRPr lang="en-US" sz="1200" b="1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0.92466</cdr:x>
      <cdr:y>0.1182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0" y="0"/>
          <a:ext cx="2402958" cy="3660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High Oil and Gas Supply case</a:t>
          </a:r>
        </a:p>
        <a:p xmlns:a="http://schemas.openxmlformats.org/drawingml/2006/main">
          <a:pPr eaLnBrk="0" hangingPunct="0"/>
          <a:r>
            <a:rPr lang="en-US" dirty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b</a:t>
          </a:r>
          <a:r>
            <a:rPr lang="en-US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illion </a:t>
          </a:r>
          <a:r>
            <a:rPr lang="en-US" dirty="0" err="1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kilowatthours</a:t>
          </a:r>
          <a:endParaRPr lang="en-US" i="0" dirty="0" smtClean="0">
            <a:solidFill>
              <a:srgbClr val="333333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0.254</cdr:x>
      <cdr:y>0.06684</cdr:y>
    </cdr:from>
    <cdr:to>
      <cdr:x>0.7862</cdr:x>
      <cdr:y>0.25691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660067" y="207018"/>
          <a:ext cx="1383063" cy="5886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0" i="0" baseline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</a:t>
          </a:r>
          <a:r>
            <a:rPr lang="en-US" sz="1200" b="1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2020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  projections</a:t>
          </a:r>
          <a:endParaRPr lang="en-US" sz="1200" b="1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0.90111</cdr:x>
      <cdr:y>0.1182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0" y="0"/>
          <a:ext cx="2341748" cy="3660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0" hangingPunct="0"/>
          <a:r>
            <a:rPr lang="en-US" sz="1200" b="1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High Renewables Cost case</a:t>
          </a:r>
        </a:p>
        <a:p xmlns:a="http://schemas.openxmlformats.org/drawingml/2006/main">
          <a:pPr eaLnBrk="0" hangingPunct="0"/>
          <a:r>
            <a:rPr lang="en-US" dirty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b</a:t>
          </a:r>
          <a:r>
            <a:rPr lang="en-US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illion </a:t>
          </a:r>
          <a:r>
            <a:rPr lang="en-US" i="0" dirty="0" err="1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kilowatthours</a:t>
          </a:r>
          <a:endParaRPr lang="en-US" i="0" dirty="0" smtClean="0">
            <a:solidFill>
              <a:srgbClr val="333333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0.33281</cdr:x>
      <cdr:y>0.12877</cdr:y>
    </cdr:from>
    <cdr:to>
      <cdr:x>0.87135</cdr:x>
      <cdr:y>0.25793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865419" y="398829"/>
          <a:ext cx="1400382" cy="4000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2020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projections</a:t>
          </a:r>
          <a:endParaRPr lang="en-US" sz="1200" b="1" i="0" baseline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0.05724</cdr:x>
      <cdr:y>0</cdr:y>
    </cdr:from>
    <cdr:to>
      <cdr:x>0.94276</cdr:x>
      <cdr:y>0.10806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148842" y="0"/>
          <a:ext cx="2302640" cy="3346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Low Renewables Cost case</a:t>
          </a:r>
        </a:p>
        <a:p xmlns:a="http://schemas.openxmlformats.org/drawingml/2006/main">
          <a:pPr eaLnBrk="0" hangingPunct="0"/>
          <a:r>
            <a:rPr lang="en-US" dirty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b</a:t>
          </a:r>
          <a:r>
            <a:rPr lang="en-US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illion </a:t>
          </a:r>
          <a:r>
            <a:rPr lang="en-US" dirty="0" err="1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kilowatthours</a:t>
          </a:r>
          <a:endParaRPr lang="en-US" i="0" dirty="0" smtClean="0">
            <a:solidFill>
              <a:srgbClr val="333333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74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vert="horz" lIns="93150" tIns="46576" rIns="93150" bIns="4657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049336-6624-4A1E-9498-510DC43D0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556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24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40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41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99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459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65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01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52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7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22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9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90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46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4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274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9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56616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311965"/>
            <a:ext cx="8001000" cy="3077154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840140"/>
            <a:ext cx="3895344" cy="411480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262271"/>
            <a:ext cx="8001000" cy="3126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834888"/>
            <a:ext cx="8001000" cy="35542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34887"/>
            <a:ext cx="8001000" cy="3417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400" i="1">
                <a:latin typeface="+mj-lt"/>
              </a:defRPr>
            </a:lvl1pPr>
            <a:lvl2pPr marL="457200" indent="0">
              <a:spcAft>
                <a:spcPts val="400"/>
              </a:spcAft>
              <a:buNone/>
              <a:defRPr sz="1600"/>
            </a:lvl2pPr>
            <a:lvl3pPr marL="914400" indent="0">
              <a:spcAft>
                <a:spcPts val="400"/>
              </a:spcAft>
              <a:buNone/>
              <a:defRPr sz="1600"/>
            </a:lvl3pPr>
            <a:lvl4pPr marL="1371600" indent="0">
              <a:spcAft>
                <a:spcPts val="400"/>
              </a:spcAft>
              <a:buNone/>
              <a:defRPr sz="1600"/>
            </a:lvl4pPr>
            <a:lvl5pPr marL="1828800" indent="0">
              <a:spcAft>
                <a:spcPts val="400"/>
              </a:spcAft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8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56616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4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292087"/>
            <a:ext cx="3931920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1292087"/>
            <a:ext cx="4023360" cy="3097033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3931920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663440" y="894520"/>
            <a:ext cx="4023360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7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10"/>
          <p:cNvSpPr>
            <a:spLocks noGrp="1"/>
          </p:cNvSpPr>
          <p:nvPr>
            <p:ph sz="quarter" idx="12"/>
          </p:nvPr>
        </p:nvSpPr>
        <p:spPr>
          <a:xfrm>
            <a:off x="685799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2599266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386666" y="872656"/>
            <a:ext cx="2599267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10"/>
          <p:cNvSpPr>
            <a:spLocks noGrp="1"/>
          </p:cNvSpPr>
          <p:nvPr>
            <p:ph sz="quarter" idx="19"/>
          </p:nvPr>
        </p:nvSpPr>
        <p:spPr>
          <a:xfrm>
            <a:off x="3386666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Content Placeholder 10"/>
          <p:cNvSpPr>
            <a:spLocks noGrp="1"/>
          </p:cNvSpPr>
          <p:nvPr>
            <p:ph sz="quarter" idx="20"/>
          </p:nvPr>
        </p:nvSpPr>
        <p:spPr>
          <a:xfrm>
            <a:off x="6087533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6087533" y="885615"/>
            <a:ext cx="2599267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1674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9636"/>
            <a:ext cx="8229600" cy="1117854"/>
          </a:xfrm>
          <a:prstGeom prst="rect">
            <a:avLst/>
          </a:prstGeom>
        </p:spPr>
        <p:txBody>
          <a:bodyPr anchor="b" anchorCtr="0"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 — click to edit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4785734"/>
            <a:ext cx="9144000" cy="3651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0" y="1"/>
            <a:ext cx="9144000" cy="69056"/>
          </a:xfrm>
          <a:prstGeom prst="rect">
            <a:avLst/>
          </a:prstGeom>
          <a:solidFill>
            <a:srgbClr val="169DD8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2463" y="4846394"/>
            <a:ext cx="60897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0" dirty="0" smtClean="0">
                <a:solidFill>
                  <a:schemeClr val="bg1"/>
                </a:solidFill>
              </a:rPr>
              <a:t>Source: U.S. Energy Information Administration</a:t>
            </a:r>
            <a:r>
              <a:rPr lang="en-US" sz="1050" b="0" baseline="0" dirty="0" smtClean="0">
                <a:solidFill>
                  <a:schemeClr val="bg1"/>
                </a:solidFill>
              </a:rPr>
              <a:t>, </a:t>
            </a:r>
            <a:r>
              <a:rPr lang="en-US" sz="1050" b="0" i="1" baseline="0" dirty="0" smtClean="0">
                <a:solidFill>
                  <a:schemeClr val="bg1"/>
                </a:solidFill>
              </a:rPr>
              <a:t>Annual Energy Outlook 2021</a:t>
            </a:r>
            <a:r>
              <a:rPr lang="en-US" sz="1050" b="0" i="0" baseline="0" dirty="0" smtClean="0">
                <a:solidFill>
                  <a:schemeClr val="bg1"/>
                </a:solidFill>
              </a:rPr>
              <a:t> (AEO2021)</a:t>
            </a:r>
            <a:endParaRPr lang="en-US" sz="1050" b="0" i="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070883" y="4846394"/>
            <a:ext cx="14803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+mn-lt"/>
              </a:rPr>
              <a:t>www.eia.gov/aeo</a:t>
            </a:r>
          </a:p>
        </p:txBody>
      </p:sp>
      <p:pic>
        <p:nvPicPr>
          <p:cNvPr id="1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3125" y="4842273"/>
            <a:ext cx="351507" cy="2428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traight Connector 12"/>
          <p:cNvCxnSpPr>
            <a:cxnSpLocks noChangeShapeType="1"/>
          </p:cNvCxnSpPr>
          <p:nvPr userDrawn="1"/>
        </p:nvCxnSpPr>
        <p:spPr bwMode="auto">
          <a:xfrm>
            <a:off x="586383" y="4829380"/>
            <a:ext cx="0" cy="264893"/>
          </a:xfrm>
          <a:prstGeom prst="line">
            <a:avLst/>
          </a:prstGeom>
          <a:noFill/>
          <a:ln w="12700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9" name="Oval 13"/>
          <p:cNvSpPr>
            <a:spLocks/>
          </p:cNvSpPr>
          <p:nvPr userDrawn="1"/>
        </p:nvSpPr>
        <p:spPr bwMode="auto">
          <a:xfrm>
            <a:off x="8732839" y="4871769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72" r:id="rId2"/>
    <p:sldLayoutId id="2147485260" r:id="rId3"/>
    <p:sldLayoutId id="2147485261" r:id="rId4"/>
    <p:sldLayoutId id="2147485273" r:id="rId5"/>
    <p:sldLayoutId id="2147485275" r:id="rId6"/>
    <p:sldLayoutId id="2147485262" r:id="rId7"/>
    <p:sldLayoutId id="2147485263" r:id="rId8"/>
    <p:sldLayoutId id="2147485264" r:id="rId9"/>
    <p:sldLayoutId id="2147485265" r:id="rId10"/>
    <p:sldLayoutId id="2147485266" r:id="rId11"/>
    <p:sldLayoutId id="2147485267" r:id="rId12"/>
    <p:sldLayoutId id="2147485268" r:id="rId13"/>
    <p:sldLayoutId id="2147485269" r:id="rId14"/>
    <p:sldLayoutId id="2147485274" r:id="rId1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image" Target="../media/image2.emf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emf"/><Relationship Id="rId4" Type="http://schemas.openxmlformats.org/officeDocument/2006/relationships/chart" Target="../charts/char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7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1429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599" y="1260618"/>
            <a:ext cx="1833750" cy="183375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334876" y="1733274"/>
            <a:ext cx="5063114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Electricity</a:t>
            </a:r>
          </a:p>
        </p:txBody>
      </p:sp>
    </p:spTree>
    <p:extLst>
      <p:ext uri="{BB962C8B-B14F-4D97-AF65-F5344CB8AC3E}">
        <p14:creationId xmlns:p14="http://schemas.microsoft.com/office/powerpoint/2010/main" val="36701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capacity by source and region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268096"/>
              </p:ext>
            </p:extLst>
          </p:nvPr>
        </p:nvGraphicFramePr>
        <p:xfrm>
          <a:off x="636786" y="929686"/>
          <a:ext cx="8405995" cy="3826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306" y="168271"/>
            <a:ext cx="2284489" cy="15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Note: CCGT = natural gas combined cycle, PV = solar photovoltaic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Economic cost competitiveness of generating technologies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90372" y="1268794"/>
            <a:ext cx="8001000" cy="3120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grpSp>
        <p:nvGrpSpPr>
          <p:cNvPr id="30" name="Group 29"/>
          <p:cNvGrpSpPr/>
          <p:nvPr/>
        </p:nvGrpSpPr>
        <p:grpSpPr>
          <a:xfrm>
            <a:off x="619260" y="1507853"/>
            <a:ext cx="4512948" cy="2992913"/>
            <a:chOff x="1197812" y="1268794"/>
            <a:chExt cx="4674160" cy="3099826"/>
          </a:xfrm>
        </p:grpSpPr>
        <p:graphicFrame>
          <p:nvGraphicFramePr>
            <p:cNvPr id="19" name="Chart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0488481"/>
                </p:ext>
              </p:extLst>
            </p:nvPr>
          </p:nvGraphicFramePr>
          <p:xfrm>
            <a:off x="1566672" y="2747550"/>
            <a:ext cx="1371600" cy="1371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0" name="Chart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18177051"/>
                </p:ext>
              </p:extLst>
            </p:nvPr>
          </p:nvGraphicFramePr>
          <p:xfrm>
            <a:off x="1566672" y="1268794"/>
            <a:ext cx="1371600" cy="1371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1" name="Chart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0073548"/>
                </p:ext>
              </p:extLst>
            </p:nvPr>
          </p:nvGraphicFramePr>
          <p:xfrm>
            <a:off x="3033522" y="2747550"/>
            <a:ext cx="1371600" cy="1371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2" name="Chart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21684867"/>
                </p:ext>
              </p:extLst>
            </p:nvPr>
          </p:nvGraphicFramePr>
          <p:xfrm>
            <a:off x="3033522" y="1268794"/>
            <a:ext cx="1371600" cy="1371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23" name="Chart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33868161"/>
                </p:ext>
              </p:extLst>
            </p:nvPr>
          </p:nvGraphicFramePr>
          <p:xfrm>
            <a:off x="4500372" y="1268794"/>
            <a:ext cx="1371600" cy="1371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5" name="TextBox 9"/>
            <p:cNvSpPr txBox="1"/>
            <p:nvPr/>
          </p:nvSpPr>
          <p:spPr>
            <a:xfrm>
              <a:off x="1755579" y="4091621"/>
              <a:ext cx="1959191" cy="276999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levelized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cost of electricity</a:t>
              </a:r>
            </a:p>
          </p:txBody>
        </p:sp>
        <p:sp>
          <p:nvSpPr>
            <p:cNvPr id="26" name="TextBox 9"/>
            <p:cNvSpPr txBox="1"/>
            <p:nvPr/>
          </p:nvSpPr>
          <p:spPr>
            <a:xfrm rot="16200000">
              <a:off x="67375" y="2690458"/>
              <a:ext cx="2537874" cy="276999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levelized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avoided cost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of electricity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600520" y="1556781"/>
            <a:ext cx="1458119" cy="1028844"/>
            <a:chOff x="6139471" y="1454909"/>
            <a:chExt cx="1458119" cy="1028844"/>
          </a:xfrm>
        </p:grpSpPr>
        <p:sp>
          <p:nvSpPr>
            <p:cNvPr id="24" name="TextBox 8"/>
            <p:cNvSpPr txBox="1"/>
            <p:nvPr/>
          </p:nvSpPr>
          <p:spPr>
            <a:xfrm>
              <a:off x="6225990" y="1454909"/>
              <a:ext cx="1371600" cy="1028844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regions with built</a:t>
              </a:r>
              <a:r>
                <a:rPr lang="en-US" sz="12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capacity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regions </a:t>
              </a: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no built</a:t>
              </a:r>
              <a:r>
                <a:rPr lang="en-US" sz="12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capacity</a:t>
              </a:r>
            </a:p>
            <a:p>
              <a:endParaRPr lang="en-US" sz="1200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139471" y="1556781"/>
              <a:ext cx="88900" cy="889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139471" y="2106943"/>
              <a:ext cx="88900" cy="88900"/>
            </a:xfrm>
            <a:prstGeom prst="ellips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8"/>
          <p:cNvSpPr txBox="1"/>
          <p:nvPr/>
        </p:nvSpPr>
        <p:spPr>
          <a:xfrm>
            <a:off x="3979588" y="2949697"/>
            <a:ext cx="3424428" cy="1123667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45720" rIns="4572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Economically attractive builds are shown above the diagonal breakeven line for each technology.</a:t>
            </a:r>
          </a:p>
          <a:p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solid, colored circles on the figure indicate that projects tend to be built in regions where revenue (LACE) exceeds costs (LCOE)</a:t>
            </a:r>
            <a:endParaRPr lang="en-US" sz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4610" y="1076720"/>
            <a:ext cx="7607300" cy="411480"/>
          </a:xfrm>
        </p:spPr>
        <p:txBody>
          <a:bodyPr/>
          <a:lstStyle/>
          <a:p>
            <a:pPr eaLnBrk="0" hangingPunct="0"/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Levelized avoided cost of electricity (LACE) and levelized cost of electricity (LCOE) by technology, </a:t>
            </a:r>
          </a:p>
          <a:p>
            <a:pPr eaLnBrk="0" hangingPunct="0"/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2026 online year, AEO2021 Reference case</a:t>
            </a:r>
            <a:endParaRPr lang="en-US" b="1" dirty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2020 dollars per megawatthour</a:t>
            </a:r>
            <a:endParaRPr lang="en-US" dirty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85800" y="1013277"/>
            <a:ext cx="8001000" cy="638313"/>
          </a:xfrm>
        </p:spPr>
        <p:txBody>
          <a:bodyPr/>
          <a:lstStyle/>
          <a:p>
            <a:pPr marL="0" indent="0"/>
            <a:r>
              <a:rPr lang="en-US" b="1" dirty="0" smtClean="0"/>
              <a:t>Total </a:t>
            </a:r>
            <a:r>
              <a:rPr lang="en-US" b="1" dirty="0"/>
              <a:t>qualifying renewables generation required for combined state renewable portfolio standards and projected total generation from compliant </a:t>
            </a:r>
            <a:r>
              <a:rPr lang="en-US" b="1" dirty="0" smtClean="0"/>
              <a:t>technologies </a:t>
            </a:r>
          </a:p>
          <a:p>
            <a:pPr marL="0" indent="0"/>
            <a:r>
              <a:rPr lang="en-US" b="1" dirty="0" smtClean="0"/>
              <a:t>AEO2021 </a:t>
            </a:r>
            <a:r>
              <a:rPr lang="en-US" b="1" dirty="0"/>
              <a:t>Reference </a:t>
            </a:r>
            <a:r>
              <a:rPr lang="en-US" b="1" dirty="0" smtClean="0"/>
              <a:t>case</a:t>
            </a:r>
            <a:endParaRPr lang="en-US" b="1" dirty="0"/>
          </a:p>
          <a:p>
            <a:r>
              <a:rPr lang="en-US" sz="1100" dirty="0"/>
              <a:t>billion </a:t>
            </a:r>
            <a:r>
              <a:rPr lang="en-US" sz="1100" dirty="0" err="1" smtClean="0"/>
              <a:t>kilowatthours</a:t>
            </a:r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U.S. renewable </a:t>
            </a:r>
            <a:r>
              <a:rPr lang="en-US" dirty="0"/>
              <a:t>portfolio </a:t>
            </a:r>
            <a:r>
              <a:rPr lang="en-US" dirty="0" smtClean="0"/>
              <a:t>standards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graphicFrame>
        <p:nvGraphicFramePr>
          <p:cNvPr id="17" name="Content Placeholder 18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614220772"/>
              </p:ext>
            </p:extLst>
          </p:nvPr>
        </p:nvGraphicFramePr>
        <p:xfrm>
          <a:off x="685800" y="1651590"/>
          <a:ext cx="8001000" cy="2737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29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2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72590090"/>
              </p:ext>
            </p:extLst>
          </p:nvPr>
        </p:nvGraphicFramePr>
        <p:xfrm>
          <a:off x="685800" y="1292225"/>
          <a:ext cx="3932238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29189346"/>
              </p:ext>
            </p:extLst>
          </p:nvPr>
        </p:nvGraphicFramePr>
        <p:xfrm>
          <a:off x="4664075" y="1292225"/>
          <a:ext cx="4022725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5800" y="1053300"/>
            <a:ext cx="3931920" cy="350851"/>
          </a:xfrm>
        </p:spPr>
        <p:txBody>
          <a:bodyPr/>
          <a:lstStyle/>
          <a:p>
            <a:pPr eaLnBrk="0" hangingPunct="0">
              <a:spcBef>
                <a:spcPts val="0"/>
              </a:spcBef>
            </a:pPr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U.S</a:t>
            </a:r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. nuclear electricity generating capacity</a:t>
            </a:r>
          </a:p>
          <a:p>
            <a:pPr eaLnBrk="0" hangingPunct="0">
              <a:spcBef>
                <a:spcPts val="0"/>
              </a:spcBef>
            </a:pPr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AEO2021 o</a:t>
            </a:r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il </a:t>
            </a:r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and gas </a:t>
            </a:r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supply cases</a:t>
            </a:r>
            <a:endParaRPr lang="en-US" b="1" dirty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  <a:p>
            <a:pPr eaLnBrk="0" hangingPunct="0">
              <a:spcBef>
                <a:spcPts val="0"/>
              </a:spcBef>
            </a:pPr>
            <a:r>
              <a:rPr lang="en-US" sz="1100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gigawatts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617720" y="1060673"/>
            <a:ext cx="4023360" cy="350851"/>
          </a:xfrm>
        </p:spPr>
        <p:txBody>
          <a:bodyPr/>
          <a:lstStyle/>
          <a:p>
            <a:pPr algn="l" eaLnBrk="0" hangingPunct="0">
              <a:spcBef>
                <a:spcPts val="0"/>
              </a:spcBef>
            </a:pPr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Year-over-year nuclear capacity changes </a:t>
            </a:r>
            <a:endParaRPr lang="en-US" b="1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  <a:p>
            <a:pPr algn="l" eaLnBrk="0" hangingPunct="0">
              <a:spcBef>
                <a:spcPts val="0"/>
              </a:spcBef>
            </a:pPr>
            <a:r>
              <a:rPr lang="en-US" b="1" dirty="0" smtClean="0">
                <a:ea typeface="Times New Roman" charset="0"/>
                <a:cs typeface="Times New Roman" charset="0"/>
              </a:rPr>
              <a:t>AEO2021 </a:t>
            </a:r>
            <a:r>
              <a:rPr lang="en-US" b="1" dirty="0">
                <a:ea typeface="Times New Roman" charset="0"/>
                <a:cs typeface="Times New Roman" charset="0"/>
              </a:rPr>
              <a:t>Reference </a:t>
            </a:r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case</a:t>
            </a:r>
            <a:endParaRPr lang="en-US" b="1" dirty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  <a:p>
            <a:pPr algn="l" eaLnBrk="0" hangingPunct="0">
              <a:spcBef>
                <a:spcPts val="0"/>
              </a:spcBef>
            </a:pPr>
            <a:r>
              <a:rPr lang="en-US" sz="1100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gigawatts</a:t>
            </a:r>
            <a:endParaRPr lang="en-US" sz="1100" dirty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U.S. nuclear capacity and </a:t>
            </a:r>
            <a:r>
              <a:rPr lang="en-US" dirty="0"/>
              <a:t>annual capacity changes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226"/>
            <a:ext cx="8001000" cy="76531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U.S. coal-fired </a:t>
            </a:r>
            <a:r>
              <a:rPr lang="en-US" dirty="0"/>
              <a:t>generation, </a:t>
            </a:r>
            <a:r>
              <a:rPr lang="en-US" dirty="0" smtClean="0"/>
              <a:t>capacity, </a:t>
            </a:r>
            <a:r>
              <a:rPr lang="en-US" dirty="0"/>
              <a:t>and capacity </a:t>
            </a:r>
            <a:r>
              <a:rPr lang="en-US" dirty="0" smtClean="0"/>
              <a:t>factors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graphicFrame>
        <p:nvGraphicFramePr>
          <p:cNvPr id="10" name="Content Placeholder 1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26240606"/>
              </p:ext>
            </p:extLst>
          </p:nvPr>
        </p:nvGraphicFramePr>
        <p:xfrm>
          <a:off x="619260" y="892174"/>
          <a:ext cx="3932238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ontent Placeholder 1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02479447"/>
              </p:ext>
            </p:extLst>
          </p:nvPr>
        </p:nvGraphicFramePr>
        <p:xfrm>
          <a:off x="4664075" y="892175"/>
          <a:ext cx="4022725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071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Placeholder 1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569004224"/>
              </p:ext>
            </p:extLst>
          </p:nvPr>
        </p:nvGraphicFramePr>
        <p:xfrm>
          <a:off x="473095" y="1389120"/>
          <a:ext cx="8249412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1228" y="1077574"/>
            <a:ext cx="4005072" cy="4114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 smtClean="0"/>
              <a:t>U.S. electric generating capacity 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AEO2021 oil and gas supply cases</a:t>
            </a:r>
          </a:p>
          <a:p>
            <a:pPr>
              <a:spcBef>
                <a:spcPts val="0"/>
              </a:spcBef>
            </a:pPr>
            <a:r>
              <a:rPr lang="en-US" sz="1100" dirty="0" smtClean="0"/>
              <a:t>gigawatts</a:t>
            </a:r>
            <a:endParaRPr lang="en-US" sz="1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85868" y="1077574"/>
            <a:ext cx="3895344" cy="411480"/>
          </a:xfrm>
        </p:spPr>
        <p:txBody>
          <a:bodyPr/>
          <a:lstStyle/>
          <a:p>
            <a:pPr eaLnBrk="0" hangingPunct="0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</a:rPr>
              <a:t>Average delivered natural gas prices to the electric power sector</a:t>
            </a:r>
          </a:p>
          <a:p>
            <a:pPr eaLnBrk="0" hangingPunct="0">
              <a:spcBef>
                <a:spcPts val="0"/>
              </a:spcBef>
            </a:pPr>
            <a:r>
              <a:rPr lang="en-US" sz="1100" dirty="0">
                <a:solidFill>
                  <a:srgbClr val="000000"/>
                </a:solidFill>
              </a:rPr>
              <a:t>2020 dollars per million British thermal </a:t>
            </a:r>
            <a:r>
              <a:rPr lang="en-US" sz="1100" dirty="0" smtClean="0">
                <a:solidFill>
                  <a:srgbClr val="000000"/>
                </a:solidFill>
              </a:rPr>
              <a:t>units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U.S. coal-fired </a:t>
            </a:r>
            <a:r>
              <a:rPr lang="en-US" dirty="0"/>
              <a:t>generating </a:t>
            </a:r>
            <a:r>
              <a:rPr lang="en-US" dirty="0" smtClean="0"/>
              <a:t>capacity relative </a:t>
            </a:r>
            <a:r>
              <a:rPr lang="en-US" dirty="0"/>
              <a:t>to natural gas prices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44620" y="1747520"/>
            <a:ext cx="0" cy="240792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89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28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50516293"/>
              </p:ext>
            </p:extLst>
          </p:nvPr>
        </p:nvGraphicFramePr>
        <p:xfrm>
          <a:off x="3386138" y="1568285"/>
          <a:ext cx="2600325" cy="2821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ontent Placeholder 29"/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859136208"/>
              </p:ext>
            </p:extLst>
          </p:nvPr>
        </p:nvGraphicFramePr>
        <p:xfrm>
          <a:off x="6088063" y="1629765"/>
          <a:ext cx="2598737" cy="2759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ontent Placeholder 27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475781119"/>
              </p:ext>
            </p:extLst>
          </p:nvPr>
        </p:nvGraphicFramePr>
        <p:xfrm>
          <a:off x="685800" y="1542602"/>
          <a:ext cx="2598738" cy="2846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Rectangle 23"/>
          <p:cNvSpPr/>
          <p:nvPr/>
        </p:nvSpPr>
        <p:spPr>
          <a:xfrm>
            <a:off x="619260" y="847738"/>
            <a:ext cx="54682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 smtClean="0">
                <a:ea typeface="Times New Roman" charset="0"/>
                <a:cs typeface="Times New Roman" charset="0"/>
              </a:rPr>
              <a:t>U.S. coal </a:t>
            </a:r>
            <a:r>
              <a:rPr lang="en-US" sz="1200" b="1" dirty="0">
                <a:ea typeface="Times New Roman" charset="0"/>
                <a:cs typeface="Times New Roman" charset="0"/>
              </a:rPr>
              <a:t>production by </a:t>
            </a:r>
            <a:r>
              <a:rPr lang="en-US" sz="1200" b="1" dirty="0" smtClean="0">
                <a:ea typeface="Times New Roman" charset="0"/>
                <a:cs typeface="Times New Roman" charset="0"/>
              </a:rPr>
              <a:t>region, AEO2021 </a:t>
            </a:r>
            <a:r>
              <a:rPr lang="en-US" sz="1200" b="1" dirty="0">
                <a:ea typeface="Times New Roman" charset="0"/>
                <a:cs typeface="Times New Roman" charset="0"/>
              </a:rPr>
              <a:t>o</a:t>
            </a:r>
            <a:r>
              <a:rPr lang="en-US" sz="1200" b="1" dirty="0" smtClean="0">
                <a:ea typeface="Times New Roman" charset="0"/>
                <a:cs typeface="Times New Roman" charset="0"/>
              </a:rPr>
              <a:t>il and gas supply cases</a:t>
            </a:r>
            <a:endParaRPr lang="en-US" sz="1200" b="1" dirty="0">
              <a:ea typeface="Times New Roman" charset="0"/>
              <a:cs typeface="Times New Roman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00188" y="1217433"/>
            <a:ext cx="2599266" cy="350851"/>
          </a:xfrm>
        </p:spPr>
        <p:txBody>
          <a:bodyPr/>
          <a:lstStyle/>
          <a:p>
            <a:pPr algn="l"/>
            <a:r>
              <a:rPr lang="en-US" b="1" dirty="0" smtClean="0">
                <a:ea typeface="Times New Roman" charset="0"/>
                <a:cs typeface="Times New Roman" charset="0"/>
              </a:rPr>
              <a:t>Reference case</a:t>
            </a:r>
          </a:p>
          <a:p>
            <a:r>
              <a:rPr lang="en-US" sz="1100" dirty="0">
                <a:ea typeface="Times New Roman" charset="0"/>
                <a:cs typeface="Times New Roman" charset="0"/>
              </a:rPr>
              <a:t>million short </a:t>
            </a:r>
            <a:r>
              <a:rPr lang="en-US" sz="1100" dirty="0" smtClean="0">
                <a:ea typeface="Times New Roman" charset="0"/>
                <a:cs typeface="Times New Roman" charset="0"/>
              </a:rPr>
              <a:t>tons</a:t>
            </a:r>
            <a:endParaRPr lang="en-US" sz="1100" dirty="0">
              <a:ea typeface="Times New Roman" charset="0"/>
              <a:cs typeface="Times New Roman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380381" y="1191751"/>
            <a:ext cx="2599267" cy="350851"/>
          </a:xfrm>
        </p:spPr>
        <p:txBody>
          <a:bodyPr/>
          <a:lstStyle/>
          <a:p>
            <a:pPr algn="l"/>
            <a:r>
              <a:rPr lang="en-US" b="1" dirty="0" smtClean="0">
                <a:ea typeface="Times New Roman" charset="0"/>
                <a:cs typeface="Times New Roman" charset="0"/>
              </a:rPr>
              <a:t>Low Oil </a:t>
            </a:r>
            <a:r>
              <a:rPr lang="en-US" b="1" dirty="0">
                <a:ea typeface="Times New Roman" charset="0"/>
                <a:cs typeface="Times New Roman" charset="0"/>
              </a:rPr>
              <a:t>and Gas Supply </a:t>
            </a:r>
            <a:r>
              <a:rPr lang="en-US" b="1" dirty="0" smtClean="0">
                <a:ea typeface="Times New Roman" charset="0"/>
                <a:cs typeface="Times New Roman" charset="0"/>
              </a:rPr>
              <a:t>case</a:t>
            </a:r>
          </a:p>
          <a:p>
            <a:pPr algn="l"/>
            <a:r>
              <a:rPr lang="en-US" sz="1100" dirty="0">
                <a:ea typeface="Times New Roman" charset="0"/>
                <a:cs typeface="Times New Roman" charset="0"/>
              </a:rPr>
              <a:t>million short </a:t>
            </a:r>
            <a:r>
              <a:rPr lang="en-US" sz="1100" dirty="0" smtClean="0">
                <a:ea typeface="Times New Roman" charset="0"/>
                <a:cs typeface="Times New Roman" charset="0"/>
              </a:rPr>
              <a:t>tons</a:t>
            </a:r>
            <a:endParaRPr lang="en-US" sz="1100" dirty="0"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Coal production by U.S. region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8850" y="131756"/>
            <a:ext cx="2153720" cy="1067384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6087533" y="1197515"/>
            <a:ext cx="2599267" cy="350851"/>
          </a:xfrm>
        </p:spPr>
        <p:txBody>
          <a:bodyPr/>
          <a:lstStyle/>
          <a:p>
            <a:pPr algn="l"/>
            <a:r>
              <a:rPr lang="en-US" b="1" dirty="0" smtClean="0"/>
              <a:t>High Oil and Gas Supply case</a:t>
            </a:r>
          </a:p>
          <a:p>
            <a:pPr algn="l"/>
            <a:r>
              <a:rPr lang="en-US" sz="1100" dirty="0">
                <a:ea typeface="Times New Roman" charset="0"/>
                <a:cs typeface="Times New Roman" charset="0"/>
              </a:rPr>
              <a:t>million short </a:t>
            </a:r>
            <a:r>
              <a:rPr lang="en-US" sz="1100" dirty="0" smtClean="0">
                <a:ea typeface="Times New Roman" charset="0"/>
                <a:cs typeface="Times New Roman" charset="0"/>
              </a:rPr>
              <a:t>tons</a:t>
            </a:r>
            <a:endParaRPr lang="en-US" sz="1100" dirty="0">
              <a:ea typeface="Times New Roman" charset="0"/>
              <a:cs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62716" y="3130430"/>
            <a:ext cx="1094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t</a:t>
            </a:r>
            <a:r>
              <a:rPr lang="en-US" sz="1200" b="1" dirty="0" smtClean="0">
                <a:solidFill>
                  <a:schemeClr val="tx2"/>
                </a:solidFill>
                <a:ea typeface="Times New Roman" charset="0"/>
                <a:cs typeface="Times New Roman" charset="0"/>
              </a:rPr>
              <a:t>otal</a:t>
            </a:r>
            <a:endParaRPr lang="en-US" sz="1200" b="1" dirty="0">
              <a:solidFill>
                <a:schemeClr val="accent2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b="1" dirty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W</a:t>
            </a:r>
            <a:r>
              <a:rPr lang="en-US" sz="1200" b="1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est</a:t>
            </a:r>
            <a:endParaRPr lang="en-US" sz="1200" b="1" dirty="0">
              <a:solidFill>
                <a:schemeClr val="accent2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b="1" dirty="0">
                <a:solidFill>
                  <a:schemeClr val="accent3"/>
                </a:solidFill>
                <a:ea typeface="Times New Roman" charset="0"/>
                <a:cs typeface="Times New Roman" charset="0"/>
              </a:rPr>
              <a:t>Appalachia</a:t>
            </a:r>
          </a:p>
          <a:p>
            <a:pPr eaLnBrk="0" hangingPunct="0"/>
            <a:r>
              <a:rPr lang="en-US" sz="1200" b="1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Interior</a:t>
            </a:r>
          </a:p>
        </p:txBody>
      </p:sp>
      <p:sp>
        <p:nvSpPr>
          <p:cNvPr id="26" name="TextBox 1"/>
          <p:cNvSpPr txBox="1"/>
          <p:nvPr/>
        </p:nvSpPr>
        <p:spPr bwMode="auto">
          <a:xfrm>
            <a:off x="3898150" y="1531433"/>
            <a:ext cx="775417" cy="10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2020</a:t>
            </a:r>
          </a:p>
          <a:p>
            <a:pPr eaLnBrk="0" hangingPunct="0"/>
            <a:endPara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          projections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p:txBody>
      </p:sp>
      <p:sp>
        <p:nvSpPr>
          <p:cNvPr id="27" name="TextBox 1"/>
          <p:cNvSpPr txBox="1"/>
          <p:nvPr/>
        </p:nvSpPr>
        <p:spPr bwMode="auto">
          <a:xfrm>
            <a:off x="6600075" y="1542602"/>
            <a:ext cx="553427" cy="40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2020</a:t>
            </a:r>
          </a:p>
          <a:p>
            <a:pPr eaLnBrk="0" hangingPunct="0"/>
            <a:endPara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          projections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1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24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606160077"/>
              </p:ext>
            </p:extLst>
          </p:nvPr>
        </p:nvGraphicFramePr>
        <p:xfrm>
          <a:off x="685800" y="1311275"/>
          <a:ext cx="8001000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5800" y="1037273"/>
            <a:ext cx="4005072" cy="411480"/>
          </a:xfrm>
        </p:spPr>
        <p:txBody>
          <a:bodyPr/>
          <a:lstStyle/>
          <a:p>
            <a:pPr eaLnBrk="0" hangingPunct="0"/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Capacity factor for </a:t>
            </a:r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U.S. fossil fuel-fired </a:t>
            </a:r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plants </a:t>
            </a:r>
            <a:endParaRPr lang="en-US" b="1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b="1" dirty="0" smtClean="0">
                <a:ea typeface="Times New Roman" charset="0"/>
                <a:cs typeface="Times New Roman" charset="0"/>
              </a:rPr>
              <a:t>AEO2021 </a:t>
            </a:r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Reference </a:t>
            </a:r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case</a:t>
            </a:r>
            <a:endParaRPr lang="en-US" b="1" dirty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100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p</a:t>
            </a:r>
            <a:r>
              <a:rPr lang="en-US" sz="1100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ercentage</a:t>
            </a:r>
            <a:endParaRPr lang="en-US" sz="1100" dirty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85800" y="4457700"/>
            <a:ext cx="8001000" cy="314878"/>
          </a:xfrm>
        </p:spPr>
        <p:txBody>
          <a:bodyPr/>
          <a:lstStyle/>
          <a:p>
            <a:r>
              <a:rPr lang="en-US" dirty="0" smtClean="0"/>
              <a:t>Note: </a:t>
            </a:r>
            <a:r>
              <a:rPr lang="en-US" dirty="0"/>
              <a:t>New </a:t>
            </a:r>
            <a:r>
              <a:rPr lang="en-US" dirty="0" smtClean="0"/>
              <a:t>combined-cycle </a:t>
            </a:r>
            <a:r>
              <a:rPr lang="en-US" dirty="0"/>
              <a:t>(natural gas) plants are assumed to come </a:t>
            </a:r>
            <a:r>
              <a:rPr lang="en-US" dirty="0" smtClean="0"/>
              <a:t>online </a:t>
            </a:r>
            <a:r>
              <a:rPr lang="en-US" dirty="0"/>
              <a:t>in 2023</a:t>
            </a:r>
            <a:r>
              <a:rPr lang="en-US" dirty="0" smtClean="0"/>
              <a:t>. </a:t>
            </a:r>
            <a:r>
              <a:rPr lang="en-US" dirty="0"/>
              <a:t>New builds as shown are multi-shaft </a:t>
            </a:r>
            <a:r>
              <a:rPr lang="en-US" dirty="0" smtClean="0"/>
              <a:t>combined-cycle </a:t>
            </a:r>
            <a:r>
              <a:rPr lang="en-US" dirty="0"/>
              <a:t>units. Existing </a:t>
            </a:r>
            <a:r>
              <a:rPr lang="en-US" dirty="0" smtClean="0"/>
              <a:t>combined cycle </a:t>
            </a:r>
            <a:r>
              <a:rPr lang="en-US" dirty="0"/>
              <a:t>units include both multi-shaft and single-shaft; 12 </a:t>
            </a:r>
            <a:r>
              <a:rPr lang="en-US" dirty="0" smtClean="0"/>
              <a:t>gigawatts </a:t>
            </a:r>
            <a:r>
              <a:rPr lang="en-US" dirty="0"/>
              <a:t>of new single-shaft </a:t>
            </a:r>
            <a:r>
              <a:rPr lang="en-US" dirty="0" smtClean="0"/>
              <a:t>combined-cycle </a:t>
            </a:r>
            <a:r>
              <a:rPr lang="en-US" dirty="0"/>
              <a:t>units are included in existing.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U.S. fossil fuel-fired </a:t>
            </a:r>
            <a:r>
              <a:rPr lang="en-US" dirty="0"/>
              <a:t>plant capacity </a:t>
            </a:r>
            <a:r>
              <a:rPr lang="en-US" dirty="0" smtClean="0"/>
              <a:t>factors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U.S. electricity </a:t>
            </a:r>
            <a:r>
              <a:rPr lang="en-US" dirty="0"/>
              <a:t>generation </a:t>
            </a:r>
            <a:r>
              <a:rPr lang="en-US" dirty="0" smtClean="0"/>
              <a:t>and share from </a:t>
            </a:r>
            <a:r>
              <a:rPr lang="en-US" dirty="0"/>
              <a:t>selected fuels and </a:t>
            </a:r>
            <a:r>
              <a:rPr lang="en-US" dirty="0" smtClean="0"/>
              <a:t>renewable sources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graphicFrame>
        <p:nvGraphicFramePr>
          <p:cNvPr id="15" name="Content Placeholder 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034581820"/>
              </p:ext>
            </p:extLst>
          </p:nvPr>
        </p:nvGraphicFramePr>
        <p:xfrm>
          <a:off x="685800" y="892175"/>
          <a:ext cx="3932238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73823243"/>
              </p:ext>
            </p:extLst>
          </p:nvPr>
        </p:nvGraphicFramePr>
        <p:xfrm>
          <a:off x="4664075" y="892175"/>
          <a:ext cx="4108266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193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7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81635252"/>
              </p:ext>
            </p:extLst>
          </p:nvPr>
        </p:nvGraphicFramePr>
        <p:xfrm>
          <a:off x="685800" y="892175"/>
          <a:ext cx="3932238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64581590"/>
              </p:ext>
            </p:extLst>
          </p:nvPr>
        </p:nvGraphicFramePr>
        <p:xfrm>
          <a:off x="4664075" y="892175"/>
          <a:ext cx="4022725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dirty="0"/>
              <a:t>: Onsite generation is electricity produced onsite for own use.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U.S. electricity demand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29"/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685800" y="1292225"/>
          <a:ext cx="2598738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ontent Placeholder 28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1555290522"/>
              </p:ext>
            </p:extLst>
          </p:nvPr>
        </p:nvGraphicFramePr>
        <p:xfrm>
          <a:off x="3386138" y="1292225"/>
          <a:ext cx="2600325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ontent Placeholder 27"/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1892242439"/>
              </p:ext>
            </p:extLst>
          </p:nvPr>
        </p:nvGraphicFramePr>
        <p:xfrm>
          <a:off x="6088063" y="1292225"/>
          <a:ext cx="2598737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U.S. electricity generation levels from </a:t>
            </a:r>
            <a:r>
              <a:rPr lang="en-US" dirty="0"/>
              <a:t>selected </a:t>
            </a:r>
            <a:r>
              <a:rPr lang="en-US" dirty="0" smtClean="0"/>
              <a:t>fuels and renewable sources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9259" y="793583"/>
            <a:ext cx="7277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en-US" sz="1200" b="1" dirty="0"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b="1" dirty="0" smtClean="0">
                <a:ea typeface="Times New Roman" charset="0"/>
                <a:cs typeface="Times New Roman" charset="0"/>
              </a:rPr>
              <a:t>U.S. electricity generation, AEO2021 oil and gas supply cases</a:t>
            </a:r>
            <a:endParaRPr lang="en-US" sz="1200" b="1" dirty="0">
              <a:ea typeface="Times New Roman" charset="0"/>
              <a:cs typeface="Times New Roman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</p:spPr>
        <p:txBody>
          <a:bodyPr/>
          <a:lstStyle/>
          <a:p>
            <a:r>
              <a:rPr lang="en-US" dirty="0" smtClean="0"/>
              <a:t>Note: Renewables </a:t>
            </a:r>
            <a:r>
              <a:rPr lang="en-US" dirty="0"/>
              <a:t>category </a:t>
            </a:r>
            <a:r>
              <a:rPr lang="en-US" dirty="0" smtClean="0"/>
              <a:t>includes electricity generation from </a:t>
            </a:r>
            <a:r>
              <a:rPr lang="en-US" dirty="0"/>
              <a:t>wind, solar, </a:t>
            </a:r>
            <a:r>
              <a:rPr lang="en-US" dirty="0" smtClean="0"/>
              <a:t>hydroelectric, geothermal, wood, and other biomass sources.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ontent Placeholder 27"/>
          <p:cNvGraphicFramePr>
            <a:graphicFrameLocks noGrp="1"/>
          </p:cNvGraphicFramePr>
          <p:nvPr>
            <p:ph sz="quarter" idx="20"/>
            <p:extLst/>
          </p:nvPr>
        </p:nvGraphicFramePr>
        <p:xfrm>
          <a:off x="6088063" y="1292225"/>
          <a:ext cx="2598737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ontent Placeholder 28"/>
          <p:cNvGraphicFramePr>
            <a:graphicFrameLocks noGrp="1"/>
          </p:cNvGraphicFramePr>
          <p:nvPr>
            <p:ph sz="quarter" idx="19"/>
            <p:extLst/>
          </p:nvPr>
        </p:nvGraphicFramePr>
        <p:xfrm>
          <a:off x="3386138" y="1292225"/>
          <a:ext cx="2600325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ontent Placeholder 29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086108362"/>
              </p:ext>
            </p:extLst>
          </p:nvPr>
        </p:nvGraphicFramePr>
        <p:xfrm>
          <a:off x="685800" y="1292225"/>
          <a:ext cx="2598738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lang="en-US" dirty="0"/>
              <a:t>U.S. electricity generation levels from selected fuels and </a:t>
            </a:r>
            <a:r>
              <a:rPr lang="en-US" dirty="0" smtClean="0"/>
              <a:t>renewable sources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9260" y="793583"/>
            <a:ext cx="6128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en-US" sz="1200" b="1" dirty="0" smtClean="0"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b="1" dirty="0" smtClean="0">
                <a:ea typeface="Times New Roman" charset="0"/>
                <a:cs typeface="Times New Roman" charset="0"/>
              </a:rPr>
              <a:t>U.S. electricity generation, AEO2021 renewables cost cases</a:t>
            </a:r>
            <a:endParaRPr lang="en-US" sz="1200" b="1" dirty="0">
              <a:ea typeface="Times New Roman" charset="0"/>
              <a:cs typeface="Times New Roman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</p:spPr>
        <p:txBody>
          <a:bodyPr/>
          <a:lstStyle/>
          <a:p>
            <a:r>
              <a:rPr lang="en-US" dirty="0" smtClean="0"/>
              <a:t>Note: Renewables </a:t>
            </a:r>
            <a:r>
              <a:rPr lang="en-US" dirty="0"/>
              <a:t>category </a:t>
            </a:r>
            <a:r>
              <a:rPr lang="en-US" dirty="0" smtClean="0"/>
              <a:t>includes electricity generation from </a:t>
            </a:r>
            <a:r>
              <a:rPr lang="en-US" dirty="0"/>
              <a:t>wind, solar, </a:t>
            </a:r>
            <a:r>
              <a:rPr lang="en-US" dirty="0" smtClean="0"/>
              <a:t>hydroelectric, geothermal, wood, and other biomass sources.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14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012856158"/>
              </p:ext>
            </p:extLst>
          </p:nvPr>
        </p:nvGraphicFramePr>
        <p:xfrm>
          <a:off x="459772" y="1330641"/>
          <a:ext cx="8227028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1034710"/>
            <a:ext cx="7472779" cy="411480"/>
          </a:xfrm>
        </p:spPr>
        <p:txBody>
          <a:bodyPr/>
          <a:lstStyle/>
          <a:p>
            <a:pPr eaLnBrk="0" hangingPunct="0"/>
            <a:r>
              <a:rPr lang="en-US" b="1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Annual electricity generating capacity additions </a:t>
            </a:r>
            <a:r>
              <a:rPr lang="en-US" b="1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and retirements</a:t>
            </a:r>
          </a:p>
          <a:p>
            <a:pPr eaLnBrk="0" hangingPunct="0"/>
            <a:r>
              <a:rPr lang="en-US" b="1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AEO2021 Reference case</a:t>
            </a:r>
            <a:endParaRPr lang="en-US" b="1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r>
              <a:rPr lang="en-US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gigawatts</a:t>
            </a:r>
            <a:endParaRPr lang="en-US" sz="11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Source: Form EIA-860M, </a:t>
            </a:r>
            <a:r>
              <a:rPr lang="en-US" i="1" dirty="0" smtClean="0"/>
              <a:t>Monthly Update to the Annual Electric Generator Report</a:t>
            </a:r>
            <a:r>
              <a:rPr lang="en-US" dirty="0" smtClean="0"/>
              <a:t>, July 2020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U.S. retiring and new </a:t>
            </a:r>
            <a:r>
              <a:rPr lang="en-US" dirty="0"/>
              <a:t>generating </a:t>
            </a:r>
            <a:r>
              <a:rPr lang="en-US" dirty="0" smtClean="0"/>
              <a:t>capacity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784"/>
            <a:ext cx="8001000" cy="765314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U.S. cumulative retiring </a:t>
            </a:r>
            <a:r>
              <a:rPr lang="en-US" dirty="0"/>
              <a:t>and new generating </a:t>
            </a:r>
            <a:r>
              <a:rPr lang="en-US" dirty="0" smtClean="0"/>
              <a:t>capacity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323825"/>
              </p:ext>
            </p:extLst>
          </p:nvPr>
        </p:nvGraphicFramePr>
        <p:xfrm>
          <a:off x="455726" y="948201"/>
          <a:ext cx="8000999" cy="290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59888"/>
              </p:ext>
            </p:extLst>
          </p:nvPr>
        </p:nvGraphicFramePr>
        <p:xfrm>
          <a:off x="745012" y="3805849"/>
          <a:ext cx="7711713" cy="1043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575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Electricity prices by components and </a:t>
            </a:r>
            <a:r>
              <a:rPr lang="en-US" dirty="0" smtClean="0"/>
              <a:t>long-term </a:t>
            </a:r>
            <a:r>
              <a:rPr lang="en-US" dirty="0"/>
              <a:t>average electricity </a:t>
            </a:r>
            <a:r>
              <a:rPr lang="en-US" dirty="0" smtClean="0"/>
              <a:t>prices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graphicFrame>
        <p:nvGraphicFramePr>
          <p:cNvPr id="11" name="Content Placeholder 2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220955261"/>
              </p:ext>
            </p:extLst>
          </p:nvPr>
        </p:nvGraphicFramePr>
        <p:xfrm>
          <a:off x="685800" y="892175"/>
          <a:ext cx="3932238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2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36010620"/>
              </p:ext>
            </p:extLst>
          </p:nvPr>
        </p:nvGraphicFramePr>
        <p:xfrm>
          <a:off x="4664075" y="892175"/>
          <a:ext cx="4022725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7392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0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4664075" y="1350650"/>
          <a:ext cx="4022725" cy="303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Hybrid versus stand-alone solar photovoltaic (PV) and energy storage systems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4663440" y="1125661"/>
            <a:ext cx="4023360" cy="350851"/>
          </a:xfrm>
        </p:spPr>
        <p:txBody>
          <a:bodyPr/>
          <a:lstStyle/>
          <a:p>
            <a:pPr marL="0" indent="0" algn="l">
              <a:spcBef>
                <a:spcPts val="0"/>
              </a:spcBef>
            </a:pPr>
            <a:r>
              <a:rPr lang="en-US" b="1" dirty="0" smtClean="0"/>
              <a:t>U.S. storage energy capacity, power sector </a:t>
            </a:r>
          </a:p>
          <a:p>
            <a:pPr marL="0" indent="0" algn="l">
              <a:spcBef>
                <a:spcPts val="0"/>
              </a:spcBef>
            </a:pPr>
            <a:r>
              <a:rPr lang="en-US" b="1" dirty="0" smtClean="0"/>
              <a:t>AEO2021 Reference case</a:t>
            </a:r>
            <a:endParaRPr lang="en-US" b="1" dirty="0"/>
          </a:p>
          <a:p>
            <a:pPr marL="0" indent="0" algn="l">
              <a:spcBef>
                <a:spcPts val="0"/>
              </a:spcBef>
            </a:pPr>
            <a:r>
              <a:rPr lang="en-US" sz="1100" dirty="0"/>
              <a:t>billion </a:t>
            </a:r>
            <a:r>
              <a:rPr lang="en-US" sz="1100" dirty="0" err="1" smtClean="0"/>
              <a:t>kilowatthours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708502" y="1125662"/>
            <a:ext cx="3931920" cy="350851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b="1" dirty="0" smtClean="0"/>
              <a:t>U.S. solar PV generating capacity, all sectors </a:t>
            </a:r>
            <a:endParaRPr lang="en-US" b="1" dirty="0"/>
          </a:p>
          <a:p>
            <a:pPr marL="0" indent="0">
              <a:spcBef>
                <a:spcPts val="0"/>
              </a:spcBef>
            </a:pPr>
            <a:r>
              <a:rPr lang="en-US" b="1" dirty="0" smtClean="0"/>
              <a:t>AEO2021 </a:t>
            </a:r>
            <a:r>
              <a:rPr lang="en-US" b="1" dirty="0"/>
              <a:t>Reference </a:t>
            </a:r>
            <a:r>
              <a:rPr lang="en-US" b="1" dirty="0" smtClean="0"/>
              <a:t>case</a:t>
            </a:r>
            <a:endParaRPr lang="en-US" b="1" dirty="0"/>
          </a:p>
          <a:p>
            <a:pPr marL="0" indent="0">
              <a:spcBef>
                <a:spcPts val="0"/>
              </a:spcBef>
            </a:pPr>
            <a:r>
              <a:rPr lang="en-US" sz="1100" dirty="0"/>
              <a:t>gigawatts</a:t>
            </a:r>
          </a:p>
        </p:txBody>
      </p:sp>
      <p:graphicFrame>
        <p:nvGraphicFramePr>
          <p:cNvPr id="11" name="Content Placeholder 16"/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562135" y="1350650"/>
          <a:ext cx="3932238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49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a_template_16x9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Otemplatenew2020" id="{22974630-7C29-4446-A3AF-BF6DC17F8D11}" vid="{67E6A860-A119-471C-8D66-7B6EFF9AB4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2">
    <a:majorFont>
      <a:latin typeface="Times New Roman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AEOtemplatenew2020</Template>
  <TotalTime>21611</TotalTime>
  <Words>1115</Words>
  <Application>Microsoft Office PowerPoint</Application>
  <PresentationFormat>On-screen Show (16:9)</PresentationFormat>
  <Paragraphs>344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eia_template_16x9</vt:lpstr>
      <vt:lpstr>PowerPoint Presentation</vt:lpstr>
      <vt:lpstr>U.S. electricity generation and share from selected fuels and renewable sources</vt:lpstr>
      <vt:lpstr>U.S. electricity demand</vt:lpstr>
      <vt:lpstr>U.S. electricity generation levels from selected fuels and renewable sources</vt:lpstr>
      <vt:lpstr>U.S. electricity generation levels from selected fuels and renewable sources</vt:lpstr>
      <vt:lpstr>U.S. retiring and new generating capacity</vt:lpstr>
      <vt:lpstr>U.S. cumulative retiring and new generating capacity </vt:lpstr>
      <vt:lpstr>Electricity prices by components and long-term average electricity prices</vt:lpstr>
      <vt:lpstr>Hybrid versus stand-alone solar photovoltaic (PV) and energy storage systems</vt:lpstr>
      <vt:lpstr>Renewable capacity by source and region</vt:lpstr>
      <vt:lpstr>Economic cost competitiveness of generating technologies</vt:lpstr>
      <vt:lpstr> U.S. renewable portfolio standards</vt:lpstr>
      <vt:lpstr> U.S. nuclear capacity and annual capacity changes</vt:lpstr>
      <vt:lpstr>U.S. coal-fired generation, capacity, and capacity factors</vt:lpstr>
      <vt:lpstr>U.S. coal-fired generating capacity relative to natural gas prices</vt:lpstr>
      <vt:lpstr>Coal production by U.S. region</vt:lpstr>
      <vt:lpstr>U.S. fossil fuel-fired plant capacity factors</vt:lpstr>
    </vt:vector>
  </TitlesOfParts>
  <Company>EIA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U.S. Energy Information Administration</dc:creator>
  <cp:lastModifiedBy>Arce-Mercado, Carlos (CONTR)</cp:lastModifiedBy>
  <cp:revision>458</cp:revision>
  <cp:lastPrinted>2021-04-09T12:50:19Z</cp:lastPrinted>
  <dcterms:created xsi:type="dcterms:W3CDTF">2020-02-04T16:09:38Z</dcterms:created>
  <dcterms:modified xsi:type="dcterms:W3CDTF">2021-04-09T13:25:16Z</dcterms:modified>
</cp:coreProperties>
</file>